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32"/>
  </p:notesMasterIdLst>
  <p:sldIdLst>
    <p:sldId id="285" r:id="rId5"/>
    <p:sldId id="266" r:id="rId6"/>
    <p:sldId id="258" r:id="rId7"/>
    <p:sldId id="265" r:id="rId8"/>
    <p:sldId id="267" r:id="rId9"/>
    <p:sldId id="268" r:id="rId10"/>
    <p:sldId id="333" r:id="rId11"/>
    <p:sldId id="319" r:id="rId12"/>
    <p:sldId id="361" r:id="rId13"/>
    <p:sldId id="362" r:id="rId14"/>
    <p:sldId id="350" r:id="rId15"/>
    <p:sldId id="302" r:id="rId16"/>
    <p:sldId id="294" r:id="rId17"/>
    <p:sldId id="359" r:id="rId18"/>
    <p:sldId id="306" r:id="rId19"/>
    <p:sldId id="349" r:id="rId20"/>
    <p:sldId id="363" r:id="rId21"/>
    <p:sldId id="364" r:id="rId22"/>
    <p:sldId id="355" r:id="rId23"/>
    <p:sldId id="356" r:id="rId24"/>
    <p:sldId id="354" r:id="rId25"/>
    <p:sldId id="357" r:id="rId26"/>
    <p:sldId id="360" r:id="rId27"/>
    <p:sldId id="324" r:id="rId28"/>
    <p:sldId id="278" r:id="rId29"/>
    <p:sldId id="279" r:id="rId30"/>
    <p:sldId id="280" r:id="rId31"/>
  </p:sldIdLst>
  <p:sldSz cx="9144000" cy="6858000" type="screen4x3"/>
  <p:notesSz cx="6797675" cy="99266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C80025"/>
    <a:srgbClr val="EC6B10"/>
    <a:srgbClr val="00FF00"/>
    <a:srgbClr val="0000FF"/>
    <a:srgbClr val="416896"/>
    <a:srgbClr val="5FB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7E1FE4-BF8A-4B4C-ABF7-1D4023AC6C43}" v="197" dt="2024-10-25T12:39:46.5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9" autoAdjust="0"/>
    <p:restoredTop sz="94915"/>
  </p:normalViewPr>
  <p:slideViewPr>
    <p:cSldViewPr>
      <p:cViewPr varScale="1">
        <p:scale>
          <a:sx n="111" d="100"/>
          <a:sy n="111" d="100"/>
        </p:scale>
        <p:origin x="1608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sselink - Bergwerff M. (mes)" userId="49eddf32-5b94-4ef6-b9f7-4ad9d9c2be89" providerId="ADAL" clId="{567E1FE4-BF8A-4B4C-ABF7-1D4023AC6C43}"/>
    <pc:docChg chg="undo custSel modSld sldOrd">
      <pc:chgData name="Messelink - Bergwerff M. (mes)" userId="49eddf32-5b94-4ef6-b9f7-4ad9d9c2be89" providerId="ADAL" clId="{567E1FE4-BF8A-4B4C-ABF7-1D4023AC6C43}" dt="2024-10-25T13:12:25.578" v="726" actId="20577"/>
      <pc:docMkLst>
        <pc:docMk/>
      </pc:docMkLst>
      <pc:sldChg chg="modSp mod">
        <pc:chgData name="Messelink - Bergwerff M. (mes)" userId="49eddf32-5b94-4ef6-b9f7-4ad9d9c2be89" providerId="ADAL" clId="{567E1FE4-BF8A-4B4C-ABF7-1D4023AC6C43}" dt="2024-10-25T12:36:30.613" v="687" actId="20577"/>
        <pc:sldMkLst>
          <pc:docMk/>
          <pc:sldMk cId="0" sldId="258"/>
        </pc:sldMkLst>
        <pc:spChg chg="mod">
          <ac:chgData name="Messelink - Bergwerff M. (mes)" userId="49eddf32-5b94-4ef6-b9f7-4ad9d9c2be89" providerId="ADAL" clId="{567E1FE4-BF8A-4B4C-ABF7-1D4023AC6C43}" dt="2024-10-25T12:36:30.613" v="687" actId="20577"/>
          <ac:spMkLst>
            <pc:docMk/>
            <pc:sldMk cId="0" sldId="258"/>
            <ac:spMk id="5" creationId="{00000000-0000-0000-0000-000000000000}"/>
          </ac:spMkLst>
        </pc:spChg>
      </pc:sldChg>
      <pc:sldChg chg="modSp modAnim">
        <pc:chgData name="Messelink - Bergwerff M. (mes)" userId="49eddf32-5b94-4ef6-b9f7-4ad9d9c2be89" providerId="ADAL" clId="{567E1FE4-BF8A-4B4C-ABF7-1D4023AC6C43}" dt="2024-10-25T12:18:02.301" v="659" actId="5793"/>
        <pc:sldMkLst>
          <pc:docMk/>
          <pc:sldMk cId="0" sldId="265"/>
        </pc:sldMkLst>
        <pc:spChg chg="mod">
          <ac:chgData name="Messelink - Bergwerff M. (mes)" userId="49eddf32-5b94-4ef6-b9f7-4ad9d9c2be89" providerId="ADAL" clId="{567E1FE4-BF8A-4B4C-ABF7-1D4023AC6C43}" dt="2024-10-25T12:18:02.301" v="659" actId="5793"/>
          <ac:spMkLst>
            <pc:docMk/>
            <pc:sldMk cId="0" sldId="265"/>
            <ac:spMk id="4" creationId="{00000000-0000-0000-0000-000000000000}"/>
          </ac:spMkLst>
        </pc:spChg>
      </pc:sldChg>
      <pc:sldChg chg="modSp">
        <pc:chgData name="Messelink - Bergwerff M. (mes)" userId="49eddf32-5b94-4ef6-b9f7-4ad9d9c2be89" providerId="ADAL" clId="{567E1FE4-BF8A-4B4C-ABF7-1D4023AC6C43}" dt="2024-10-18T12:06:31.034" v="40" actId="20577"/>
        <pc:sldMkLst>
          <pc:docMk/>
          <pc:sldMk cId="0" sldId="267"/>
        </pc:sldMkLst>
        <pc:spChg chg="mod">
          <ac:chgData name="Messelink - Bergwerff M. (mes)" userId="49eddf32-5b94-4ef6-b9f7-4ad9d9c2be89" providerId="ADAL" clId="{567E1FE4-BF8A-4B4C-ABF7-1D4023AC6C43}" dt="2024-10-18T12:06:31.034" v="40" actId="20577"/>
          <ac:spMkLst>
            <pc:docMk/>
            <pc:sldMk cId="0" sldId="267"/>
            <ac:spMk id="6146" creationId="{00000000-0000-0000-0000-000000000000}"/>
          </ac:spMkLst>
        </pc:spChg>
      </pc:sldChg>
      <pc:sldChg chg="modSp modAnim">
        <pc:chgData name="Messelink - Bergwerff M. (mes)" userId="49eddf32-5b94-4ef6-b9f7-4ad9d9c2be89" providerId="ADAL" clId="{567E1FE4-BF8A-4B4C-ABF7-1D4023AC6C43}" dt="2024-10-25T12:39:46.531" v="696" actId="20577"/>
        <pc:sldMkLst>
          <pc:docMk/>
          <pc:sldMk cId="0" sldId="268"/>
        </pc:sldMkLst>
        <pc:spChg chg="mod">
          <ac:chgData name="Messelink - Bergwerff M. (mes)" userId="49eddf32-5b94-4ef6-b9f7-4ad9d9c2be89" providerId="ADAL" clId="{567E1FE4-BF8A-4B4C-ABF7-1D4023AC6C43}" dt="2024-10-25T12:39:46.531" v="696" actId="20577"/>
          <ac:spMkLst>
            <pc:docMk/>
            <pc:sldMk cId="0" sldId="268"/>
            <ac:spMk id="7170" creationId="{00000000-0000-0000-0000-000000000000}"/>
          </ac:spMkLst>
        </pc:spChg>
      </pc:sldChg>
      <pc:sldChg chg="modSp mod">
        <pc:chgData name="Messelink - Bergwerff M. (mes)" userId="49eddf32-5b94-4ef6-b9f7-4ad9d9c2be89" providerId="ADAL" clId="{567E1FE4-BF8A-4B4C-ABF7-1D4023AC6C43}" dt="2024-10-25T13:12:25.578" v="726" actId="20577"/>
        <pc:sldMkLst>
          <pc:docMk/>
          <pc:sldMk cId="0" sldId="278"/>
        </pc:sldMkLst>
        <pc:spChg chg="mod">
          <ac:chgData name="Messelink - Bergwerff M. (mes)" userId="49eddf32-5b94-4ef6-b9f7-4ad9d9c2be89" providerId="ADAL" clId="{567E1FE4-BF8A-4B4C-ABF7-1D4023AC6C43}" dt="2024-10-25T13:12:25.578" v="726" actId="20577"/>
          <ac:spMkLst>
            <pc:docMk/>
            <pc:sldMk cId="0" sldId="278"/>
            <ac:spMk id="56322" creationId="{00000000-0000-0000-0000-000000000000}"/>
          </ac:spMkLst>
        </pc:spChg>
      </pc:sldChg>
      <pc:sldChg chg="modSp mod">
        <pc:chgData name="Messelink - Bergwerff M. (mes)" userId="49eddf32-5b94-4ef6-b9f7-4ad9d9c2be89" providerId="ADAL" clId="{567E1FE4-BF8A-4B4C-ABF7-1D4023AC6C43}" dt="2024-10-18T14:11:22.867" v="531" actId="1076"/>
        <pc:sldMkLst>
          <pc:docMk/>
          <pc:sldMk cId="0" sldId="279"/>
        </pc:sldMkLst>
        <pc:spChg chg="mod ord">
          <ac:chgData name="Messelink - Bergwerff M. (mes)" userId="49eddf32-5b94-4ef6-b9f7-4ad9d9c2be89" providerId="ADAL" clId="{567E1FE4-BF8A-4B4C-ABF7-1D4023AC6C43}" dt="2024-10-18T14:11:22.867" v="531" actId="1076"/>
          <ac:spMkLst>
            <pc:docMk/>
            <pc:sldMk cId="0" sldId="279"/>
            <ac:spMk id="57346" creationId="{00000000-0000-0000-0000-000000000000}"/>
          </ac:spMkLst>
        </pc:spChg>
      </pc:sldChg>
      <pc:sldChg chg="modSp mod">
        <pc:chgData name="Messelink - Bergwerff M. (mes)" userId="49eddf32-5b94-4ef6-b9f7-4ad9d9c2be89" providerId="ADAL" clId="{567E1FE4-BF8A-4B4C-ABF7-1D4023AC6C43}" dt="2024-10-18T12:04:33.553" v="0" actId="14826"/>
        <pc:sldMkLst>
          <pc:docMk/>
          <pc:sldMk cId="0" sldId="285"/>
        </pc:sldMkLst>
        <pc:picChg chg="mod">
          <ac:chgData name="Messelink - Bergwerff M. (mes)" userId="49eddf32-5b94-4ef6-b9f7-4ad9d9c2be89" providerId="ADAL" clId="{567E1FE4-BF8A-4B4C-ABF7-1D4023AC6C43}" dt="2024-10-18T12:04:33.553" v="0" actId="14826"/>
          <ac:picMkLst>
            <pc:docMk/>
            <pc:sldMk cId="0" sldId="285"/>
            <ac:picMk id="4" creationId="{79035E3E-3B3B-43E0-9F89-F90C3E69BEC7}"/>
          </ac:picMkLst>
        </pc:picChg>
      </pc:sldChg>
      <pc:sldChg chg="modSp mod">
        <pc:chgData name="Messelink - Bergwerff M. (mes)" userId="49eddf32-5b94-4ef6-b9f7-4ad9d9c2be89" providerId="ADAL" clId="{567E1FE4-BF8A-4B4C-ABF7-1D4023AC6C43}" dt="2024-10-25T12:41:17.590" v="704" actId="13926"/>
        <pc:sldMkLst>
          <pc:docMk/>
          <pc:sldMk cId="0" sldId="294"/>
        </pc:sldMkLst>
        <pc:spChg chg="mod">
          <ac:chgData name="Messelink - Bergwerff M. (mes)" userId="49eddf32-5b94-4ef6-b9f7-4ad9d9c2be89" providerId="ADAL" clId="{567E1FE4-BF8A-4B4C-ABF7-1D4023AC6C43}" dt="2024-10-25T12:41:17.590" v="704" actId="13926"/>
          <ac:spMkLst>
            <pc:docMk/>
            <pc:sldMk cId="0" sldId="294"/>
            <ac:spMk id="15" creationId="{0D8FA355-5C57-4E54-9427-32DB264F6E4F}"/>
          </ac:spMkLst>
        </pc:spChg>
      </pc:sldChg>
      <pc:sldChg chg="modAnim">
        <pc:chgData name="Messelink - Bergwerff M. (mes)" userId="49eddf32-5b94-4ef6-b9f7-4ad9d9c2be89" providerId="ADAL" clId="{567E1FE4-BF8A-4B4C-ABF7-1D4023AC6C43}" dt="2024-10-25T12:19:23.075" v="662"/>
        <pc:sldMkLst>
          <pc:docMk/>
          <pc:sldMk cId="0" sldId="302"/>
        </pc:sldMkLst>
      </pc:sldChg>
      <pc:sldChg chg="addSp delSp modSp mod delAnim modAnim">
        <pc:chgData name="Messelink - Bergwerff M. (mes)" userId="49eddf32-5b94-4ef6-b9f7-4ad9d9c2be89" providerId="ADAL" clId="{567E1FE4-BF8A-4B4C-ABF7-1D4023AC6C43}" dt="2024-10-25T12:43:18.269" v="708" actId="14100"/>
        <pc:sldMkLst>
          <pc:docMk/>
          <pc:sldMk cId="0" sldId="306"/>
        </pc:sldMkLst>
        <pc:spChg chg="mod">
          <ac:chgData name="Messelink - Bergwerff M. (mes)" userId="49eddf32-5b94-4ef6-b9f7-4ad9d9c2be89" providerId="ADAL" clId="{567E1FE4-BF8A-4B4C-ABF7-1D4023AC6C43}" dt="2024-10-25T12:12:43.781" v="609" actId="20577"/>
          <ac:spMkLst>
            <pc:docMk/>
            <pc:sldMk cId="0" sldId="306"/>
            <ac:spMk id="5" creationId="{00000000-0000-0000-0000-000000000000}"/>
          </ac:spMkLst>
        </pc:spChg>
        <pc:spChg chg="mod">
          <ac:chgData name="Messelink - Bergwerff M. (mes)" userId="49eddf32-5b94-4ef6-b9f7-4ad9d9c2be89" providerId="ADAL" clId="{567E1FE4-BF8A-4B4C-ABF7-1D4023AC6C43}" dt="2024-10-18T13:58:40.692" v="190" actId="20577"/>
          <ac:spMkLst>
            <pc:docMk/>
            <pc:sldMk cId="0" sldId="306"/>
            <ac:spMk id="17" creationId="{AAA2D51B-700A-463F-B6DA-F3A3FD3A4EAC}"/>
          </ac:spMkLst>
        </pc:spChg>
        <pc:picChg chg="del">
          <ac:chgData name="Messelink - Bergwerff M. (mes)" userId="49eddf32-5b94-4ef6-b9f7-4ad9d9c2be89" providerId="ADAL" clId="{567E1FE4-BF8A-4B4C-ABF7-1D4023AC6C43}" dt="2024-10-18T13:59:01.072" v="192" actId="478"/>
          <ac:picMkLst>
            <pc:docMk/>
            <pc:sldMk cId="0" sldId="306"/>
            <ac:picMk id="2" creationId="{C293029E-2A17-0A13-B51C-EC38DB340EE4}"/>
          </ac:picMkLst>
        </pc:picChg>
        <pc:picChg chg="add del mod">
          <ac:chgData name="Messelink - Bergwerff M. (mes)" userId="49eddf32-5b94-4ef6-b9f7-4ad9d9c2be89" providerId="ADAL" clId="{567E1FE4-BF8A-4B4C-ABF7-1D4023AC6C43}" dt="2024-10-18T14:14:58.721" v="561" actId="478"/>
          <ac:picMkLst>
            <pc:docMk/>
            <pc:sldMk cId="0" sldId="306"/>
            <ac:picMk id="3" creationId="{70D73FBF-7E50-F407-9129-0E1003237809}"/>
          </ac:picMkLst>
        </pc:picChg>
        <pc:picChg chg="add del mod">
          <ac:chgData name="Messelink - Bergwerff M. (mes)" userId="49eddf32-5b94-4ef6-b9f7-4ad9d9c2be89" providerId="ADAL" clId="{567E1FE4-BF8A-4B4C-ABF7-1D4023AC6C43}" dt="2024-10-18T14:14:58.721" v="561" actId="478"/>
          <ac:picMkLst>
            <pc:docMk/>
            <pc:sldMk cId="0" sldId="306"/>
            <ac:picMk id="4" creationId="{F37C15DF-F429-F431-F52F-A74AD48A6DA5}"/>
          </ac:picMkLst>
        </pc:picChg>
        <pc:picChg chg="add del mod">
          <ac:chgData name="Messelink - Bergwerff M. (mes)" userId="49eddf32-5b94-4ef6-b9f7-4ad9d9c2be89" providerId="ADAL" clId="{567E1FE4-BF8A-4B4C-ABF7-1D4023AC6C43}" dt="2024-10-18T14:14:58.721" v="561" actId="478"/>
          <ac:picMkLst>
            <pc:docMk/>
            <pc:sldMk cId="0" sldId="306"/>
            <ac:picMk id="7" creationId="{151CDBFB-AFEB-5F40-465B-F1331FECFD2F}"/>
          </ac:picMkLst>
        </pc:picChg>
        <pc:picChg chg="add mod">
          <ac:chgData name="Messelink - Bergwerff M. (mes)" userId="49eddf32-5b94-4ef6-b9f7-4ad9d9c2be89" providerId="ADAL" clId="{567E1FE4-BF8A-4B4C-ABF7-1D4023AC6C43}" dt="2024-10-18T14:14:59.060" v="562"/>
          <ac:picMkLst>
            <pc:docMk/>
            <pc:sldMk cId="0" sldId="306"/>
            <ac:picMk id="8" creationId="{0368832B-6B0B-E2DB-3D4B-A71D32E746E9}"/>
          </ac:picMkLst>
        </pc:picChg>
        <pc:picChg chg="add mod">
          <ac:chgData name="Messelink - Bergwerff M. (mes)" userId="49eddf32-5b94-4ef6-b9f7-4ad9d9c2be89" providerId="ADAL" clId="{567E1FE4-BF8A-4B4C-ABF7-1D4023AC6C43}" dt="2024-10-18T14:14:59.060" v="562"/>
          <ac:picMkLst>
            <pc:docMk/>
            <pc:sldMk cId="0" sldId="306"/>
            <ac:picMk id="9" creationId="{CAC53AA1-D25D-2929-86DA-D0E3B7933852}"/>
          </ac:picMkLst>
        </pc:picChg>
        <pc:picChg chg="add mod">
          <ac:chgData name="Messelink - Bergwerff M. (mes)" userId="49eddf32-5b94-4ef6-b9f7-4ad9d9c2be89" providerId="ADAL" clId="{567E1FE4-BF8A-4B4C-ABF7-1D4023AC6C43}" dt="2024-10-18T14:14:59.060" v="562"/>
          <ac:picMkLst>
            <pc:docMk/>
            <pc:sldMk cId="0" sldId="306"/>
            <ac:picMk id="10" creationId="{BF351563-B6FB-CA97-5649-80FA89B1F0C3}"/>
          </ac:picMkLst>
        </pc:picChg>
        <pc:picChg chg="del">
          <ac:chgData name="Messelink - Bergwerff M. (mes)" userId="49eddf32-5b94-4ef6-b9f7-4ad9d9c2be89" providerId="ADAL" clId="{567E1FE4-BF8A-4B4C-ABF7-1D4023AC6C43}" dt="2024-10-18T13:58:45.116" v="191" actId="478"/>
          <ac:picMkLst>
            <pc:docMk/>
            <pc:sldMk cId="0" sldId="306"/>
            <ac:picMk id="12" creationId="{00AAFB03-B573-4779-8E04-F134771AA799}"/>
          </ac:picMkLst>
        </pc:picChg>
        <pc:picChg chg="mod">
          <ac:chgData name="Messelink - Bergwerff M. (mes)" userId="49eddf32-5b94-4ef6-b9f7-4ad9d9c2be89" providerId="ADAL" clId="{567E1FE4-BF8A-4B4C-ABF7-1D4023AC6C43}" dt="2024-10-25T12:42:56.961" v="706" actId="1076"/>
          <ac:picMkLst>
            <pc:docMk/>
            <pc:sldMk cId="0" sldId="306"/>
            <ac:picMk id="15" creationId="{A91C7C68-E3CE-4777-A36C-80B55D1603F6}"/>
          </ac:picMkLst>
        </pc:picChg>
        <pc:cxnChg chg="mod">
          <ac:chgData name="Messelink - Bergwerff M. (mes)" userId="49eddf32-5b94-4ef6-b9f7-4ad9d9c2be89" providerId="ADAL" clId="{567E1FE4-BF8A-4B4C-ABF7-1D4023AC6C43}" dt="2024-10-25T12:43:18.269" v="708" actId="14100"/>
          <ac:cxnSpMkLst>
            <pc:docMk/>
            <pc:sldMk cId="0" sldId="306"/>
            <ac:cxnSpMk id="6" creationId="{00000000-0000-0000-0000-000000000000}"/>
          </ac:cxnSpMkLst>
        </pc:cxnChg>
      </pc:sldChg>
      <pc:sldChg chg="modAnim">
        <pc:chgData name="Messelink - Bergwerff M. (mes)" userId="49eddf32-5b94-4ef6-b9f7-4ad9d9c2be89" providerId="ADAL" clId="{567E1FE4-BF8A-4B4C-ABF7-1D4023AC6C43}" dt="2024-10-25T12:18:38.871" v="660"/>
        <pc:sldMkLst>
          <pc:docMk/>
          <pc:sldMk cId="0" sldId="319"/>
        </pc:sldMkLst>
      </pc:sldChg>
      <pc:sldChg chg="addSp delSp modSp mod modAnim">
        <pc:chgData name="Messelink - Bergwerff M. (mes)" userId="49eddf32-5b94-4ef6-b9f7-4ad9d9c2be89" providerId="ADAL" clId="{567E1FE4-BF8A-4B4C-ABF7-1D4023AC6C43}" dt="2024-10-25T12:16:01.116" v="647" actId="20577"/>
        <pc:sldMkLst>
          <pc:docMk/>
          <pc:sldMk cId="0" sldId="324"/>
        </pc:sldMkLst>
        <pc:spChg chg="mod">
          <ac:chgData name="Messelink - Bergwerff M. (mes)" userId="49eddf32-5b94-4ef6-b9f7-4ad9d9c2be89" providerId="ADAL" clId="{567E1FE4-BF8A-4B4C-ABF7-1D4023AC6C43}" dt="2024-10-18T14:09:47.498" v="443" actId="1076"/>
          <ac:spMkLst>
            <pc:docMk/>
            <pc:sldMk cId="0" sldId="324"/>
            <ac:spMk id="5" creationId="{CD8F0B6C-746A-52EA-3FC7-B00EB8BD1E5F}"/>
          </ac:spMkLst>
        </pc:spChg>
        <pc:spChg chg="mod">
          <ac:chgData name="Messelink - Bergwerff M. (mes)" userId="49eddf32-5b94-4ef6-b9f7-4ad9d9c2be89" providerId="ADAL" clId="{567E1FE4-BF8A-4B4C-ABF7-1D4023AC6C43}" dt="2024-10-18T14:06:31.050" v="298" actId="1076"/>
          <ac:spMkLst>
            <pc:docMk/>
            <pc:sldMk cId="0" sldId="324"/>
            <ac:spMk id="21" creationId="{00000000-0000-0000-0000-000000000000}"/>
          </ac:spMkLst>
        </pc:spChg>
        <pc:spChg chg="del mod">
          <ac:chgData name="Messelink - Bergwerff M. (mes)" userId="49eddf32-5b94-4ef6-b9f7-4ad9d9c2be89" providerId="ADAL" clId="{567E1FE4-BF8A-4B4C-ABF7-1D4023AC6C43}" dt="2024-10-18T14:04:55.930" v="287" actId="21"/>
          <ac:spMkLst>
            <pc:docMk/>
            <pc:sldMk cId="0" sldId="324"/>
            <ac:spMk id="25" creationId="{00000000-0000-0000-0000-000000000000}"/>
          </ac:spMkLst>
        </pc:spChg>
        <pc:spChg chg="mod">
          <ac:chgData name="Messelink - Bergwerff M. (mes)" userId="49eddf32-5b94-4ef6-b9f7-4ad9d9c2be89" providerId="ADAL" clId="{567E1FE4-BF8A-4B4C-ABF7-1D4023AC6C43}" dt="2024-10-25T12:16:01.116" v="647" actId="20577"/>
          <ac:spMkLst>
            <pc:docMk/>
            <pc:sldMk cId="0" sldId="324"/>
            <ac:spMk id="30" creationId="{00000000-0000-0000-0000-000000000000}"/>
          </ac:spMkLst>
        </pc:spChg>
        <pc:picChg chg="add mod">
          <ac:chgData name="Messelink - Bergwerff M. (mes)" userId="49eddf32-5b94-4ef6-b9f7-4ad9d9c2be89" providerId="ADAL" clId="{567E1FE4-BF8A-4B4C-ABF7-1D4023AC6C43}" dt="2024-10-18T14:01:11.324" v="215"/>
          <ac:picMkLst>
            <pc:docMk/>
            <pc:sldMk cId="0" sldId="324"/>
            <ac:picMk id="2" creationId="{1FEDA493-6A02-417C-1038-EFD5454D0B31}"/>
          </ac:picMkLst>
        </pc:picChg>
        <pc:picChg chg="add mod">
          <ac:chgData name="Messelink - Bergwerff M. (mes)" userId="49eddf32-5b94-4ef6-b9f7-4ad9d9c2be89" providerId="ADAL" clId="{567E1FE4-BF8A-4B4C-ABF7-1D4023AC6C43}" dt="2024-10-18T14:02:33.188" v="234" actId="1076"/>
          <ac:picMkLst>
            <pc:docMk/>
            <pc:sldMk cId="0" sldId="324"/>
            <ac:picMk id="3" creationId="{E93A37B6-F855-7DB7-7398-B1D2AB9C5B08}"/>
          </ac:picMkLst>
        </pc:picChg>
        <pc:picChg chg="add mod">
          <ac:chgData name="Messelink - Bergwerff M. (mes)" userId="49eddf32-5b94-4ef6-b9f7-4ad9d9c2be89" providerId="ADAL" clId="{567E1FE4-BF8A-4B4C-ABF7-1D4023AC6C43}" dt="2024-10-18T14:06:21.017" v="297" actId="1076"/>
          <ac:picMkLst>
            <pc:docMk/>
            <pc:sldMk cId="0" sldId="324"/>
            <ac:picMk id="6" creationId="{6C4409FF-4DAE-8D6D-4F99-F36FCE5DFB35}"/>
          </ac:picMkLst>
        </pc:picChg>
        <pc:picChg chg="del">
          <ac:chgData name="Messelink - Bergwerff M. (mes)" userId="49eddf32-5b94-4ef6-b9f7-4ad9d9c2be89" providerId="ADAL" clId="{567E1FE4-BF8A-4B4C-ABF7-1D4023AC6C43}" dt="2024-10-18T14:02:55.907" v="258" actId="478"/>
          <ac:picMkLst>
            <pc:docMk/>
            <pc:sldMk cId="0" sldId="324"/>
            <ac:picMk id="7" creationId="{845EB517-4BD1-E8A2-5BB7-986100A56F58}"/>
          </ac:picMkLst>
        </pc:picChg>
        <pc:picChg chg="add mod">
          <ac:chgData name="Messelink - Bergwerff M. (mes)" userId="49eddf32-5b94-4ef6-b9f7-4ad9d9c2be89" providerId="ADAL" clId="{567E1FE4-BF8A-4B4C-ABF7-1D4023AC6C43}" dt="2024-10-18T14:06:21.017" v="297" actId="1076"/>
          <ac:picMkLst>
            <pc:docMk/>
            <pc:sldMk cId="0" sldId="324"/>
            <ac:picMk id="8" creationId="{5687C49A-E3BF-E019-AE07-8A34C102A590}"/>
          </ac:picMkLst>
        </pc:picChg>
        <pc:picChg chg="add mod">
          <ac:chgData name="Messelink - Bergwerff M. (mes)" userId="49eddf32-5b94-4ef6-b9f7-4ad9d9c2be89" providerId="ADAL" clId="{567E1FE4-BF8A-4B4C-ABF7-1D4023AC6C43}" dt="2024-10-18T14:06:21.017" v="297" actId="1076"/>
          <ac:picMkLst>
            <pc:docMk/>
            <pc:sldMk cId="0" sldId="324"/>
            <ac:picMk id="9" creationId="{95F8BB28-A15F-9747-5AFB-BC5F8782B672}"/>
          </ac:picMkLst>
        </pc:picChg>
        <pc:picChg chg="add mod">
          <ac:chgData name="Messelink - Bergwerff M. (mes)" userId="49eddf32-5b94-4ef6-b9f7-4ad9d9c2be89" providerId="ADAL" clId="{567E1FE4-BF8A-4B4C-ABF7-1D4023AC6C43}" dt="2024-10-18T14:07:19.547" v="301" actId="1076"/>
          <ac:picMkLst>
            <pc:docMk/>
            <pc:sldMk cId="0" sldId="324"/>
            <ac:picMk id="10" creationId="{154125D1-95C7-66E8-0B6F-F4165D4CE807}"/>
          </ac:picMkLst>
        </pc:picChg>
        <pc:picChg chg="add mod">
          <ac:chgData name="Messelink - Bergwerff M. (mes)" userId="49eddf32-5b94-4ef6-b9f7-4ad9d9c2be89" providerId="ADAL" clId="{567E1FE4-BF8A-4B4C-ABF7-1D4023AC6C43}" dt="2024-10-18T14:07:19.547" v="301" actId="1076"/>
          <ac:picMkLst>
            <pc:docMk/>
            <pc:sldMk cId="0" sldId="324"/>
            <ac:picMk id="11" creationId="{4412440D-B8C4-DBBB-55CC-FE86A14F9F20}"/>
          </ac:picMkLst>
        </pc:picChg>
        <pc:picChg chg="add mod">
          <ac:chgData name="Messelink - Bergwerff M. (mes)" userId="49eddf32-5b94-4ef6-b9f7-4ad9d9c2be89" providerId="ADAL" clId="{567E1FE4-BF8A-4B4C-ABF7-1D4023AC6C43}" dt="2024-10-18T14:07:19.547" v="301" actId="1076"/>
          <ac:picMkLst>
            <pc:docMk/>
            <pc:sldMk cId="0" sldId="324"/>
            <ac:picMk id="12" creationId="{332A568C-A2DB-E7DC-6A32-53A99B193F5C}"/>
          </ac:picMkLst>
        </pc:picChg>
        <pc:picChg chg="add del mod">
          <ac:chgData name="Messelink - Bergwerff M. (mes)" userId="49eddf32-5b94-4ef6-b9f7-4ad9d9c2be89" providerId="ADAL" clId="{567E1FE4-BF8A-4B4C-ABF7-1D4023AC6C43}" dt="2024-10-18T14:04:37.574" v="284" actId="478"/>
          <ac:picMkLst>
            <pc:docMk/>
            <pc:sldMk cId="0" sldId="324"/>
            <ac:picMk id="14" creationId="{5D709172-608B-387B-2177-FA5E82EDF3F8}"/>
          </ac:picMkLst>
        </pc:picChg>
        <pc:picChg chg="add del mod">
          <ac:chgData name="Messelink - Bergwerff M. (mes)" userId="49eddf32-5b94-4ef6-b9f7-4ad9d9c2be89" providerId="ADAL" clId="{567E1FE4-BF8A-4B4C-ABF7-1D4023AC6C43}" dt="2024-10-18T14:04:55.930" v="287" actId="21"/>
          <ac:picMkLst>
            <pc:docMk/>
            <pc:sldMk cId="0" sldId="324"/>
            <ac:picMk id="15" creationId="{D63E95E8-6C92-3662-166A-43DF0E7D3B63}"/>
          </ac:picMkLst>
        </pc:picChg>
        <pc:picChg chg="add del mod">
          <ac:chgData name="Messelink - Bergwerff M. (mes)" userId="49eddf32-5b94-4ef6-b9f7-4ad9d9c2be89" providerId="ADAL" clId="{567E1FE4-BF8A-4B4C-ABF7-1D4023AC6C43}" dt="2024-10-18T14:04:55.930" v="287" actId="21"/>
          <ac:picMkLst>
            <pc:docMk/>
            <pc:sldMk cId="0" sldId="324"/>
            <ac:picMk id="16" creationId="{505A2253-69E6-9A46-E631-2A0E2309481A}"/>
          </ac:picMkLst>
        </pc:picChg>
        <pc:picChg chg="mod">
          <ac:chgData name="Messelink - Bergwerff M. (mes)" userId="49eddf32-5b94-4ef6-b9f7-4ad9d9c2be89" providerId="ADAL" clId="{567E1FE4-BF8A-4B4C-ABF7-1D4023AC6C43}" dt="2024-10-18T14:02:33.188" v="234" actId="1076"/>
          <ac:picMkLst>
            <pc:docMk/>
            <pc:sldMk cId="0" sldId="324"/>
            <ac:picMk id="20" creationId="{F7887D94-0348-4751-B0A4-83EADC5F2CAA}"/>
          </ac:picMkLst>
        </pc:picChg>
        <pc:picChg chg="del">
          <ac:chgData name="Messelink - Bergwerff M. (mes)" userId="49eddf32-5b94-4ef6-b9f7-4ad9d9c2be89" providerId="ADAL" clId="{567E1FE4-BF8A-4B4C-ABF7-1D4023AC6C43}" dt="2024-10-18T14:03:53.364" v="266" actId="478"/>
          <ac:picMkLst>
            <pc:docMk/>
            <pc:sldMk cId="0" sldId="324"/>
            <ac:picMk id="27" creationId="{C06F9D29-63FD-4F7E-B379-F386059C5D1C}"/>
          </ac:picMkLst>
        </pc:picChg>
        <pc:picChg chg="del">
          <ac:chgData name="Messelink - Bergwerff M. (mes)" userId="49eddf32-5b94-4ef6-b9f7-4ad9d9c2be89" providerId="ADAL" clId="{567E1FE4-BF8A-4B4C-ABF7-1D4023AC6C43}" dt="2024-10-18T14:07:47.987" v="302" actId="478"/>
          <ac:picMkLst>
            <pc:docMk/>
            <pc:sldMk cId="0" sldId="324"/>
            <ac:picMk id="28" creationId="{105B5097-AEA8-4DC2-9071-EC935FEBA990}"/>
          </ac:picMkLst>
        </pc:picChg>
        <pc:picChg chg="del">
          <ac:chgData name="Messelink - Bergwerff M. (mes)" userId="49eddf32-5b94-4ef6-b9f7-4ad9d9c2be89" providerId="ADAL" clId="{567E1FE4-BF8A-4B4C-ABF7-1D4023AC6C43}" dt="2024-10-18T14:04:07.229" v="281" actId="478"/>
          <ac:picMkLst>
            <pc:docMk/>
            <pc:sldMk cId="0" sldId="324"/>
            <ac:picMk id="35" creationId="{7B904363-4FEA-4F72-905E-E18D67F4322F}"/>
          </ac:picMkLst>
        </pc:picChg>
        <pc:picChg chg="del">
          <ac:chgData name="Messelink - Bergwerff M. (mes)" userId="49eddf32-5b94-4ef6-b9f7-4ad9d9c2be89" providerId="ADAL" clId="{567E1FE4-BF8A-4B4C-ABF7-1D4023AC6C43}" dt="2024-10-18T14:11:37.615" v="532" actId="478"/>
          <ac:picMkLst>
            <pc:docMk/>
            <pc:sldMk cId="0" sldId="324"/>
            <ac:picMk id="37" creationId="{8178C4A9-E7D4-4593-8823-547133BA1E0E}"/>
          </ac:picMkLst>
        </pc:picChg>
        <pc:picChg chg="add mod">
          <ac:chgData name="Messelink - Bergwerff M. (mes)" userId="49eddf32-5b94-4ef6-b9f7-4ad9d9c2be89" providerId="ADAL" clId="{567E1FE4-BF8A-4B4C-ABF7-1D4023AC6C43}" dt="2024-10-18T14:07:54.382" v="304" actId="1076"/>
          <ac:picMkLst>
            <pc:docMk/>
            <pc:sldMk cId="0" sldId="324"/>
            <ac:picMk id="38" creationId="{84D54F06-1851-3C86-AB58-CB85A69F7E5D}"/>
          </ac:picMkLst>
        </pc:picChg>
        <pc:cxnChg chg="mod">
          <ac:chgData name="Messelink - Bergwerff M. (mes)" userId="49eddf32-5b94-4ef6-b9f7-4ad9d9c2be89" providerId="ADAL" clId="{567E1FE4-BF8A-4B4C-ABF7-1D4023AC6C43}" dt="2024-10-18T14:06:14.334" v="296" actId="14100"/>
          <ac:cxnSpMkLst>
            <pc:docMk/>
            <pc:sldMk cId="0" sldId="324"/>
            <ac:cxnSpMk id="4" creationId="{1A58FC39-8736-2BFA-5DB5-24A5691945DC}"/>
          </ac:cxnSpMkLst>
        </pc:cxnChg>
        <pc:cxnChg chg="del">
          <ac:chgData name="Messelink - Bergwerff M. (mes)" userId="49eddf32-5b94-4ef6-b9f7-4ad9d9c2be89" providerId="ADAL" clId="{567E1FE4-BF8A-4B4C-ABF7-1D4023AC6C43}" dt="2024-10-18T14:04:55.930" v="287" actId="21"/>
          <ac:cxnSpMkLst>
            <pc:docMk/>
            <pc:sldMk cId="0" sldId="324"/>
            <ac:cxnSpMk id="24" creationId="{00000000-0000-0000-0000-000000000000}"/>
          </ac:cxnSpMkLst>
        </pc:cxnChg>
      </pc:sldChg>
      <pc:sldChg chg="addSp delSp modSp mod modAnim">
        <pc:chgData name="Messelink - Bergwerff M. (mes)" userId="49eddf32-5b94-4ef6-b9f7-4ad9d9c2be89" providerId="ADAL" clId="{567E1FE4-BF8A-4B4C-ABF7-1D4023AC6C43}" dt="2024-10-18T14:16:47.245" v="579"/>
        <pc:sldMkLst>
          <pc:docMk/>
          <pc:sldMk cId="0" sldId="333"/>
        </pc:sldMkLst>
        <pc:spChg chg="ord">
          <ac:chgData name="Messelink - Bergwerff M. (mes)" userId="49eddf32-5b94-4ef6-b9f7-4ad9d9c2be89" providerId="ADAL" clId="{567E1FE4-BF8A-4B4C-ABF7-1D4023AC6C43}" dt="2024-10-18T14:12:52.934" v="548" actId="166"/>
          <ac:spMkLst>
            <pc:docMk/>
            <pc:sldMk cId="0" sldId="333"/>
            <ac:spMk id="3" creationId="{1AEECA24-FC13-4F11-8F2D-98E1DABD5263}"/>
          </ac:spMkLst>
        </pc:spChg>
        <pc:spChg chg="mod">
          <ac:chgData name="Messelink - Bergwerff M. (mes)" userId="49eddf32-5b94-4ef6-b9f7-4ad9d9c2be89" providerId="ADAL" clId="{567E1FE4-BF8A-4B4C-ABF7-1D4023AC6C43}" dt="2024-10-18T12:08:19.197" v="74" actId="20577"/>
          <ac:spMkLst>
            <pc:docMk/>
            <pc:sldMk cId="0" sldId="333"/>
            <ac:spMk id="4" creationId="{578B417D-AE49-4465-BCC6-0486FF9CFB7D}"/>
          </ac:spMkLst>
        </pc:spChg>
        <pc:picChg chg="add del mod">
          <ac:chgData name="Messelink - Bergwerff M. (mes)" userId="49eddf32-5b94-4ef6-b9f7-4ad9d9c2be89" providerId="ADAL" clId="{567E1FE4-BF8A-4B4C-ABF7-1D4023AC6C43}" dt="2024-10-18T13:50:05.456" v="95" actId="478"/>
          <ac:picMkLst>
            <pc:docMk/>
            <pc:sldMk cId="0" sldId="333"/>
            <ac:picMk id="6" creationId="{587B5FCD-5FF9-3FDF-71DF-9B888990392F}"/>
          </ac:picMkLst>
        </pc:picChg>
        <pc:picChg chg="add del mod">
          <ac:chgData name="Messelink - Bergwerff M. (mes)" userId="49eddf32-5b94-4ef6-b9f7-4ad9d9c2be89" providerId="ADAL" clId="{567E1FE4-BF8A-4B4C-ABF7-1D4023AC6C43}" dt="2024-10-18T14:16:44.994" v="577" actId="478"/>
          <ac:picMkLst>
            <pc:docMk/>
            <pc:sldMk cId="0" sldId="333"/>
            <ac:picMk id="8" creationId="{2A73391D-6092-2494-C5C0-7696164EE17B}"/>
          </ac:picMkLst>
        </pc:picChg>
        <pc:picChg chg="del">
          <ac:chgData name="Messelink - Bergwerff M. (mes)" userId="49eddf32-5b94-4ef6-b9f7-4ad9d9c2be89" providerId="ADAL" clId="{567E1FE4-BF8A-4B4C-ABF7-1D4023AC6C43}" dt="2024-10-18T13:56:53.542" v="164" actId="478"/>
          <ac:picMkLst>
            <pc:docMk/>
            <pc:sldMk cId="0" sldId="333"/>
            <ac:picMk id="12" creationId="{26033576-C9CE-434D-964A-DD19BC0510C1}"/>
          </ac:picMkLst>
        </pc:picChg>
        <pc:picChg chg="add del mod">
          <ac:chgData name="Messelink - Bergwerff M. (mes)" userId="49eddf32-5b94-4ef6-b9f7-4ad9d9c2be89" providerId="ADAL" clId="{567E1FE4-BF8A-4B4C-ABF7-1D4023AC6C43}" dt="2024-10-18T14:16:43.052" v="575" actId="478"/>
          <ac:picMkLst>
            <pc:docMk/>
            <pc:sldMk cId="0" sldId="333"/>
            <ac:picMk id="15" creationId="{56ACA83E-387B-49CE-9E08-F70C1F3EBA34}"/>
          </ac:picMkLst>
        </pc:picChg>
        <pc:picChg chg="add del mod">
          <ac:chgData name="Messelink - Bergwerff M. (mes)" userId="49eddf32-5b94-4ef6-b9f7-4ad9d9c2be89" providerId="ADAL" clId="{567E1FE4-BF8A-4B4C-ABF7-1D4023AC6C43}" dt="2024-10-18T13:49:27.029" v="90" actId="478"/>
          <ac:picMkLst>
            <pc:docMk/>
            <pc:sldMk cId="0" sldId="333"/>
            <ac:picMk id="17" creationId="{6C738D61-F805-981B-6E27-9CBB42088998}"/>
          </ac:picMkLst>
        </pc:picChg>
        <pc:picChg chg="add del mod">
          <ac:chgData name="Messelink - Bergwerff M. (mes)" userId="49eddf32-5b94-4ef6-b9f7-4ad9d9c2be89" providerId="ADAL" clId="{567E1FE4-BF8A-4B4C-ABF7-1D4023AC6C43}" dt="2024-10-18T14:16:46.314" v="578" actId="478"/>
          <ac:picMkLst>
            <pc:docMk/>
            <pc:sldMk cId="0" sldId="333"/>
            <ac:picMk id="18" creationId="{79F93342-8F64-8204-A1A1-71D8BA225126}"/>
          </ac:picMkLst>
        </pc:picChg>
        <pc:picChg chg="add del mod">
          <ac:chgData name="Messelink - Bergwerff M. (mes)" userId="49eddf32-5b94-4ef6-b9f7-4ad9d9c2be89" providerId="ADAL" clId="{567E1FE4-BF8A-4B4C-ABF7-1D4023AC6C43}" dt="2024-10-18T14:13:00.457" v="550" actId="21"/>
          <ac:picMkLst>
            <pc:docMk/>
            <pc:sldMk cId="0" sldId="333"/>
            <ac:picMk id="19" creationId="{82ED2A78-F105-A837-FB42-2465A0DAD4C2}"/>
          </ac:picMkLst>
        </pc:picChg>
        <pc:picChg chg="add mod">
          <ac:chgData name="Messelink - Bergwerff M. (mes)" userId="49eddf32-5b94-4ef6-b9f7-4ad9d9c2be89" providerId="ADAL" clId="{567E1FE4-BF8A-4B4C-ABF7-1D4023AC6C43}" dt="2024-10-18T14:16:47.245" v="579"/>
          <ac:picMkLst>
            <pc:docMk/>
            <pc:sldMk cId="0" sldId="333"/>
            <ac:picMk id="20" creationId="{39CDF0C9-270A-DAF1-8CDB-D9E2BA9F391B}"/>
          </ac:picMkLst>
        </pc:picChg>
        <pc:picChg chg="add mod">
          <ac:chgData name="Messelink - Bergwerff M. (mes)" userId="49eddf32-5b94-4ef6-b9f7-4ad9d9c2be89" providerId="ADAL" clId="{567E1FE4-BF8A-4B4C-ABF7-1D4023AC6C43}" dt="2024-10-18T14:16:47.245" v="579"/>
          <ac:picMkLst>
            <pc:docMk/>
            <pc:sldMk cId="0" sldId="333"/>
            <ac:picMk id="21" creationId="{DEA3E708-C58F-A2E8-04C9-530C24A1DE10}"/>
          </ac:picMkLst>
        </pc:picChg>
        <pc:picChg chg="add mod">
          <ac:chgData name="Messelink - Bergwerff M. (mes)" userId="49eddf32-5b94-4ef6-b9f7-4ad9d9c2be89" providerId="ADAL" clId="{567E1FE4-BF8A-4B4C-ABF7-1D4023AC6C43}" dt="2024-10-18T14:16:47.245" v="579"/>
          <ac:picMkLst>
            <pc:docMk/>
            <pc:sldMk cId="0" sldId="333"/>
            <ac:picMk id="22" creationId="{56BD5F53-954B-E574-1313-D9A89AD93393}"/>
          </ac:picMkLst>
        </pc:picChg>
        <pc:picChg chg="mod ord">
          <ac:chgData name="Messelink - Bergwerff M. (mes)" userId="49eddf32-5b94-4ef6-b9f7-4ad9d9c2be89" providerId="ADAL" clId="{567E1FE4-BF8A-4B4C-ABF7-1D4023AC6C43}" dt="2024-10-18T14:12:57.323" v="549" actId="166"/>
          <ac:picMkLst>
            <pc:docMk/>
            <pc:sldMk cId="0" sldId="333"/>
            <ac:picMk id="9218" creationId="{00000000-0000-0000-0000-000000000000}"/>
          </ac:picMkLst>
        </pc:picChg>
        <pc:cxnChg chg="mod">
          <ac:chgData name="Messelink - Bergwerff M. (mes)" userId="49eddf32-5b94-4ef6-b9f7-4ad9d9c2be89" providerId="ADAL" clId="{567E1FE4-BF8A-4B4C-ABF7-1D4023AC6C43}" dt="2024-10-18T13:49:09.888" v="85" actId="1076"/>
          <ac:cxnSpMkLst>
            <pc:docMk/>
            <pc:sldMk cId="0" sldId="333"/>
            <ac:cxnSpMk id="9" creationId="{00000000-0000-0000-0000-000000000000}"/>
          </ac:cxnSpMkLst>
        </pc:cxnChg>
      </pc:sldChg>
      <pc:sldChg chg="delSp modSp mod delAnim modAnim">
        <pc:chgData name="Messelink - Bergwerff M. (mes)" userId="49eddf32-5b94-4ef6-b9f7-4ad9d9c2be89" providerId="ADAL" clId="{567E1FE4-BF8A-4B4C-ABF7-1D4023AC6C43}" dt="2024-10-25T12:19:46.725" v="664"/>
        <pc:sldMkLst>
          <pc:docMk/>
          <pc:sldMk cId="0" sldId="349"/>
        </pc:sldMkLst>
        <pc:picChg chg="del">
          <ac:chgData name="Messelink - Bergwerff M. (mes)" userId="49eddf32-5b94-4ef6-b9f7-4ad9d9c2be89" providerId="ADAL" clId="{567E1FE4-BF8A-4B4C-ABF7-1D4023AC6C43}" dt="2024-10-18T13:59:07.901" v="194" actId="478"/>
          <ac:picMkLst>
            <pc:docMk/>
            <pc:sldMk cId="0" sldId="349"/>
            <ac:picMk id="7" creationId="{E8108EF9-D4FA-4864-BA23-2F628C734731}"/>
          </ac:picMkLst>
        </pc:picChg>
        <pc:picChg chg="mod">
          <ac:chgData name="Messelink - Bergwerff M. (mes)" userId="49eddf32-5b94-4ef6-b9f7-4ad9d9c2be89" providerId="ADAL" clId="{567E1FE4-BF8A-4B4C-ABF7-1D4023AC6C43}" dt="2024-10-25T12:14:09.305" v="622" actId="1076"/>
          <ac:picMkLst>
            <pc:docMk/>
            <pc:sldMk cId="0" sldId="349"/>
            <ac:picMk id="8" creationId="{00000000-0000-0000-0000-000000000000}"/>
          </ac:picMkLst>
        </pc:picChg>
        <pc:picChg chg="mod">
          <ac:chgData name="Messelink - Bergwerff M. (mes)" userId="49eddf32-5b94-4ef6-b9f7-4ad9d9c2be89" providerId="ADAL" clId="{567E1FE4-BF8A-4B4C-ABF7-1D4023AC6C43}" dt="2024-10-25T12:14:18.740" v="625" actId="1076"/>
          <ac:picMkLst>
            <pc:docMk/>
            <pc:sldMk cId="0" sldId="349"/>
            <ac:picMk id="10" creationId="{08A13737-CDD7-47AE-9E87-CB8A84FB9F1C}"/>
          </ac:picMkLst>
        </pc:picChg>
        <pc:picChg chg="del">
          <ac:chgData name="Messelink - Bergwerff M. (mes)" userId="49eddf32-5b94-4ef6-b9f7-4ad9d9c2be89" providerId="ADAL" clId="{567E1FE4-BF8A-4B4C-ABF7-1D4023AC6C43}" dt="2024-10-25T12:13:23.722" v="612" actId="478"/>
          <ac:picMkLst>
            <pc:docMk/>
            <pc:sldMk cId="0" sldId="349"/>
            <ac:picMk id="12" creationId="{562338D4-2B73-4045-B71A-A4B067847A99}"/>
          </ac:picMkLst>
        </pc:picChg>
        <pc:picChg chg="mod">
          <ac:chgData name="Messelink - Bergwerff M. (mes)" userId="49eddf32-5b94-4ef6-b9f7-4ad9d9c2be89" providerId="ADAL" clId="{567E1FE4-BF8A-4B4C-ABF7-1D4023AC6C43}" dt="2024-10-25T12:14:12.274" v="623" actId="14100"/>
          <ac:picMkLst>
            <pc:docMk/>
            <pc:sldMk cId="0" sldId="349"/>
            <ac:picMk id="14" creationId="{D90EDD4C-A681-43A3-8882-CE9990ED8384}"/>
          </ac:picMkLst>
        </pc:picChg>
      </pc:sldChg>
      <pc:sldChg chg="modSp mod">
        <pc:chgData name="Messelink - Bergwerff M. (mes)" userId="49eddf32-5b94-4ef6-b9f7-4ad9d9c2be89" providerId="ADAL" clId="{567E1FE4-BF8A-4B4C-ABF7-1D4023AC6C43}" dt="2024-10-25T12:12:21.906" v="606" actId="13926"/>
        <pc:sldMkLst>
          <pc:docMk/>
          <pc:sldMk cId="0" sldId="350"/>
        </pc:sldMkLst>
        <pc:spChg chg="mod">
          <ac:chgData name="Messelink - Bergwerff M. (mes)" userId="49eddf32-5b94-4ef6-b9f7-4ad9d9c2be89" providerId="ADAL" clId="{567E1FE4-BF8A-4B4C-ABF7-1D4023AC6C43}" dt="2024-10-25T12:12:21.906" v="606" actId="13926"/>
          <ac:spMkLst>
            <pc:docMk/>
            <pc:sldMk cId="0" sldId="350"/>
            <ac:spMk id="15" creationId="{037DF259-97A2-4225-868B-0AD6C1975F53}"/>
          </ac:spMkLst>
        </pc:spChg>
      </pc:sldChg>
      <pc:sldChg chg="addSp delSp modSp mod delAnim modAnim">
        <pc:chgData name="Messelink - Bergwerff M. (mes)" userId="49eddf32-5b94-4ef6-b9f7-4ad9d9c2be89" providerId="ADAL" clId="{567E1FE4-BF8A-4B4C-ABF7-1D4023AC6C43}" dt="2024-10-25T12:15:33.666" v="639" actId="20577"/>
        <pc:sldMkLst>
          <pc:docMk/>
          <pc:sldMk cId="0" sldId="354"/>
        </pc:sldMkLst>
        <pc:spChg chg="mod">
          <ac:chgData name="Messelink - Bergwerff M. (mes)" userId="49eddf32-5b94-4ef6-b9f7-4ad9d9c2be89" providerId="ADAL" clId="{567E1FE4-BF8A-4B4C-ABF7-1D4023AC6C43}" dt="2024-10-25T12:15:33.666" v="639" actId="20577"/>
          <ac:spMkLst>
            <pc:docMk/>
            <pc:sldMk cId="0" sldId="354"/>
            <ac:spMk id="16" creationId="{A557C020-2415-4E7C-BC78-C9054476D70A}"/>
          </ac:spMkLst>
        </pc:spChg>
        <pc:picChg chg="add del mod">
          <ac:chgData name="Messelink - Bergwerff M. (mes)" userId="49eddf32-5b94-4ef6-b9f7-4ad9d9c2be89" providerId="ADAL" clId="{567E1FE4-BF8A-4B4C-ABF7-1D4023AC6C43}" dt="2024-10-18T14:17:38.533" v="592" actId="478"/>
          <ac:picMkLst>
            <pc:docMk/>
            <pc:sldMk cId="0" sldId="354"/>
            <ac:picMk id="2" creationId="{612D817A-D28C-10A4-B487-C1EB756C6B99}"/>
          </ac:picMkLst>
        </pc:picChg>
        <pc:picChg chg="del mod">
          <ac:chgData name="Messelink - Bergwerff M. (mes)" userId="49eddf32-5b94-4ef6-b9f7-4ad9d9c2be89" providerId="ADAL" clId="{567E1FE4-BF8A-4B4C-ABF7-1D4023AC6C43}" dt="2024-10-18T14:17:39.086" v="593" actId="478"/>
          <ac:picMkLst>
            <pc:docMk/>
            <pc:sldMk cId="0" sldId="354"/>
            <ac:picMk id="3" creationId="{B0EF603B-5958-9A1B-3F19-3554F533C9ED}"/>
          </ac:picMkLst>
        </pc:picChg>
        <pc:picChg chg="add del mod">
          <ac:chgData name="Messelink - Bergwerff M. (mes)" userId="49eddf32-5b94-4ef6-b9f7-4ad9d9c2be89" providerId="ADAL" clId="{567E1FE4-BF8A-4B4C-ABF7-1D4023AC6C43}" dt="2024-10-18T14:00:05.518" v="200" actId="478"/>
          <ac:picMkLst>
            <pc:docMk/>
            <pc:sldMk cId="0" sldId="354"/>
            <ac:picMk id="4" creationId="{C8697962-3D4F-9C69-1B0E-172A0E22EC9A}"/>
          </ac:picMkLst>
        </pc:picChg>
        <pc:picChg chg="add del mod">
          <ac:chgData name="Messelink - Bergwerff M. (mes)" userId="49eddf32-5b94-4ef6-b9f7-4ad9d9c2be89" providerId="ADAL" clId="{567E1FE4-BF8A-4B4C-ABF7-1D4023AC6C43}" dt="2024-10-18T14:00:07.992" v="201" actId="478"/>
          <ac:picMkLst>
            <pc:docMk/>
            <pc:sldMk cId="0" sldId="354"/>
            <ac:picMk id="5" creationId="{879AE28E-DDBF-4053-7D0A-F6F2D7C40301}"/>
          </ac:picMkLst>
        </pc:picChg>
        <pc:picChg chg="add mod">
          <ac:chgData name="Messelink - Bergwerff M. (mes)" userId="49eddf32-5b94-4ef6-b9f7-4ad9d9c2be89" providerId="ADAL" clId="{567E1FE4-BF8A-4B4C-ABF7-1D4023AC6C43}" dt="2024-10-18T14:01:17.014" v="217"/>
          <ac:picMkLst>
            <pc:docMk/>
            <pc:sldMk cId="0" sldId="354"/>
            <ac:picMk id="11" creationId="{2EDCF7F8-D818-F231-E81B-555BE074F31B}"/>
          </ac:picMkLst>
        </pc:picChg>
        <pc:picChg chg="add mod">
          <ac:chgData name="Messelink - Bergwerff M. (mes)" userId="49eddf32-5b94-4ef6-b9f7-4ad9d9c2be89" providerId="ADAL" clId="{567E1FE4-BF8A-4B4C-ABF7-1D4023AC6C43}" dt="2024-10-18T14:17:23.985" v="588"/>
          <ac:picMkLst>
            <pc:docMk/>
            <pc:sldMk cId="0" sldId="354"/>
            <ac:picMk id="12" creationId="{939DA8FD-7944-9078-ECC1-7B09929A1069}"/>
          </ac:picMkLst>
        </pc:picChg>
        <pc:picChg chg="add mod">
          <ac:chgData name="Messelink - Bergwerff M. (mes)" userId="49eddf32-5b94-4ef6-b9f7-4ad9d9c2be89" providerId="ADAL" clId="{567E1FE4-BF8A-4B4C-ABF7-1D4023AC6C43}" dt="2024-10-18T14:17:57.105" v="597" actId="1076"/>
          <ac:picMkLst>
            <pc:docMk/>
            <pc:sldMk cId="0" sldId="354"/>
            <ac:picMk id="13" creationId="{BCBD7648-660A-67D6-8756-6FE525D3B3D1}"/>
          </ac:picMkLst>
        </pc:picChg>
        <pc:picChg chg="del">
          <ac:chgData name="Messelink - Bergwerff M. (mes)" userId="49eddf32-5b94-4ef6-b9f7-4ad9d9c2be89" providerId="ADAL" clId="{567E1FE4-BF8A-4B4C-ABF7-1D4023AC6C43}" dt="2024-10-18T14:00:12.855" v="203" actId="478"/>
          <ac:picMkLst>
            <pc:docMk/>
            <pc:sldMk cId="0" sldId="354"/>
            <ac:picMk id="14" creationId="{3CA7401F-EA89-4B7D-AA0A-8D043097845D}"/>
          </ac:picMkLst>
        </pc:picChg>
        <pc:picChg chg="add mod">
          <ac:chgData name="Messelink - Bergwerff M. (mes)" userId="49eddf32-5b94-4ef6-b9f7-4ad9d9c2be89" providerId="ADAL" clId="{567E1FE4-BF8A-4B4C-ABF7-1D4023AC6C43}" dt="2024-10-18T14:17:53.392" v="596" actId="1076"/>
          <ac:picMkLst>
            <pc:docMk/>
            <pc:sldMk cId="0" sldId="354"/>
            <ac:picMk id="17" creationId="{3873D9EF-ACCD-FD35-1D1C-DC7202A928D3}"/>
          </ac:picMkLst>
        </pc:picChg>
      </pc:sldChg>
      <pc:sldChg chg="addSp delSp modSp mod delAnim modAnim">
        <pc:chgData name="Messelink - Bergwerff M. (mes)" userId="49eddf32-5b94-4ef6-b9f7-4ad9d9c2be89" providerId="ADAL" clId="{567E1FE4-BF8A-4B4C-ABF7-1D4023AC6C43}" dt="2024-10-25T12:14:40.734" v="627" actId="20577"/>
        <pc:sldMkLst>
          <pc:docMk/>
          <pc:sldMk cId="2221600207" sldId="355"/>
        </pc:sldMkLst>
        <pc:spChg chg="mod">
          <ac:chgData name="Messelink - Bergwerff M. (mes)" userId="49eddf32-5b94-4ef6-b9f7-4ad9d9c2be89" providerId="ADAL" clId="{567E1FE4-BF8A-4B4C-ABF7-1D4023AC6C43}" dt="2024-10-25T12:14:40.734" v="627" actId="20577"/>
          <ac:spMkLst>
            <pc:docMk/>
            <pc:sldMk cId="2221600207" sldId="355"/>
            <ac:spMk id="2" creationId="{DABEAB59-2CFD-4578-9748-B91730799D11}"/>
          </ac:spMkLst>
        </pc:spChg>
        <pc:spChg chg="mod">
          <ac:chgData name="Messelink - Bergwerff M. (mes)" userId="49eddf32-5b94-4ef6-b9f7-4ad9d9c2be89" providerId="ADAL" clId="{567E1FE4-BF8A-4B4C-ABF7-1D4023AC6C43}" dt="2024-10-18T14:00:45.463" v="214" actId="20577"/>
          <ac:spMkLst>
            <pc:docMk/>
            <pc:sldMk cId="2221600207" sldId="355"/>
            <ac:spMk id="6" creationId="{00000000-0000-0000-0000-000000000000}"/>
          </ac:spMkLst>
        </pc:spChg>
        <pc:picChg chg="add del mod">
          <ac:chgData name="Messelink - Bergwerff M. (mes)" userId="49eddf32-5b94-4ef6-b9f7-4ad9d9c2be89" providerId="ADAL" clId="{567E1FE4-BF8A-4B4C-ABF7-1D4023AC6C43}" dt="2024-10-18T14:17:12.881" v="585" actId="478"/>
          <ac:picMkLst>
            <pc:docMk/>
            <pc:sldMk cId="2221600207" sldId="355"/>
            <ac:picMk id="3" creationId="{6B390B01-E1B2-C10E-E00A-A7CA6EFE6870}"/>
          </ac:picMkLst>
        </pc:picChg>
        <pc:picChg chg="del">
          <ac:chgData name="Messelink - Bergwerff M. (mes)" userId="49eddf32-5b94-4ef6-b9f7-4ad9d9c2be89" providerId="ADAL" clId="{567E1FE4-BF8A-4B4C-ABF7-1D4023AC6C43}" dt="2024-10-18T14:00:28.304" v="206" actId="478"/>
          <ac:picMkLst>
            <pc:docMk/>
            <pc:sldMk cId="2221600207" sldId="355"/>
            <ac:picMk id="4" creationId="{D8ADFDF7-AC8D-8A0D-DFAB-082CCC5DA7AF}"/>
          </ac:picMkLst>
        </pc:picChg>
        <pc:picChg chg="add mod">
          <ac:chgData name="Messelink - Bergwerff M. (mes)" userId="49eddf32-5b94-4ef6-b9f7-4ad9d9c2be89" providerId="ADAL" clId="{567E1FE4-BF8A-4B4C-ABF7-1D4023AC6C43}" dt="2024-10-18T14:17:16.958" v="587" actId="1076"/>
          <ac:picMkLst>
            <pc:docMk/>
            <pc:sldMk cId="2221600207" sldId="355"/>
            <ac:picMk id="5" creationId="{6E00A112-0B9F-ED0D-7E03-F2D68F88EE7F}"/>
          </ac:picMkLst>
        </pc:picChg>
      </pc:sldChg>
      <pc:sldChg chg="modAnim">
        <pc:chgData name="Messelink - Bergwerff M. (mes)" userId="49eddf32-5b94-4ef6-b9f7-4ad9d9c2be89" providerId="ADAL" clId="{567E1FE4-BF8A-4B4C-ABF7-1D4023AC6C43}" dt="2024-10-25T12:20:00.089" v="666"/>
        <pc:sldMkLst>
          <pc:docMk/>
          <pc:sldMk cId="2332357230" sldId="356"/>
        </pc:sldMkLst>
      </pc:sldChg>
      <pc:sldChg chg="modAnim">
        <pc:chgData name="Messelink - Bergwerff M. (mes)" userId="49eddf32-5b94-4ef6-b9f7-4ad9d9c2be89" providerId="ADAL" clId="{567E1FE4-BF8A-4B4C-ABF7-1D4023AC6C43}" dt="2024-10-25T12:20:08.813" v="667"/>
        <pc:sldMkLst>
          <pc:docMk/>
          <pc:sldMk cId="4201520308" sldId="357"/>
        </pc:sldMkLst>
      </pc:sldChg>
      <pc:sldChg chg="modAnim">
        <pc:chgData name="Messelink - Bergwerff M. (mes)" userId="49eddf32-5b94-4ef6-b9f7-4ad9d9c2be89" providerId="ADAL" clId="{567E1FE4-BF8A-4B4C-ABF7-1D4023AC6C43}" dt="2024-10-25T12:19:40.072" v="663"/>
        <pc:sldMkLst>
          <pc:docMk/>
          <pc:sldMk cId="2332357230" sldId="359"/>
        </pc:sldMkLst>
      </pc:sldChg>
      <pc:sldChg chg="addSp modSp mod">
        <pc:chgData name="Messelink - Bergwerff M. (mes)" userId="49eddf32-5b94-4ef6-b9f7-4ad9d9c2be89" providerId="ADAL" clId="{567E1FE4-BF8A-4B4C-ABF7-1D4023AC6C43}" dt="2024-10-18T14:12:08.422" v="540" actId="1076"/>
        <pc:sldMkLst>
          <pc:docMk/>
          <pc:sldMk cId="3270054406" sldId="360"/>
        </pc:sldMkLst>
        <pc:spChg chg="add mod">
          <ac:chgData name="Messelink - Bergwerff M. (mes)" userId="49eddf32-5b94-4ef6-b9f7-4ad9d9c2be89" providerId="ADAL" clId="{567E1FE4-BF8A-4B4C-ABF7-1D4023AC6C43}" dt="2024-10-18T14:05:08.483" v="289" actId="14100"/>
          <ac:spMkLst>
            <pc:docMk/>
            <pc:sldMk cId="3270054406" sldId="360"/>
            <ac:spMk id="25" creationId="{00000000-0000-0000-0000-000000000000}"/>
          </ac:spMkLst>
        </pc:spChg>
        <pc:picChg chg="add mod">
          <ac:chgData name="Messelink - Bergwerff M. (mes)" userId="49eddf32-5b94-4ef6-b9f7-4ad9d9c2be89" providerId="ADAL" clId="{567E1FE4-BF8A-4B4C-ABF7-1D4023AC6C43}" dt="2024-10-18T14:05:36.201" v="291" actId="1076"/>
          <ac:picMkLst>
            <pc:docMk/>
            <pc:sldMk cId="3270054406" sldId="360"/>
            <ac:picMk id="4" creationId="{97B1586A-CFF1-FFA3-B4E1-5016ECF78B9E}"/>
          </ac:picMkLst>
        </pc:picChg>
        <pc:picChg chg="add mod">
          <ac:chgData name="Messelink - Bergwerff M. (mes)" userId="49eddf32-5b94-4ef6-b9f7-4ad9d9c2be89" providerId="ADAL" clId="{567E1FE4-BF8A-4B4C-ABF7-1D4023AC6C43}" dt="2024-10-18T14:05:36.201" v="291" actId="1076"/>
          <ac:picMkLst>
            <pc:docMk/>
            <pc:sldMk cId="3270054406" sldId="360"/>
            <ac:picMk id="5" creationId="{839BE2A2-6EB8-B79D-D994-6C5BC6840FCE}"/>
          </ac:picMkLst>
        </pc:picChg>
        <pc:picChg chg="add mod">
          <ac:chgData name="Messelink - Bergwerff M. (mes)" userId="49eddf32-5b94-4ef6-b9f7-4ad9d9c2be89" providerId="ADAL" clId="{567E1FE4-BF8A-4B4C-ABF7-1D4023AC6C43}" dt="2024-10-18T14:05:36.201" v="291" actId="1076"/>
          <ac:picMkLst>
            <pc:docMk/>
            <pc:sldMk cId="3270054406" sldId="360"/>
            <ac:picMk id="6" creationId="{644A4693-AC02-3F7B-9C6E-C0EF17AD4465}"/>
          </ac:picMkLst>
        </pc:picChg>
        <pc:picChg chg="mod modCrop">
          <ac:chgData name="Messelink - Bergwerff M. (mes)" userId="49eddf32-5b94-4ef6-b9f7-4ad9d9c2be89" providerId="ADAL" clId="{567E1FE4-BF8A-4B4C-ABF7-1D4023AC6C43}" dt="2024-10-18T14:12:08.422" v="540" actId="1076"/>
          <ac:picMkLst>
            <pc:docMk/>
            <pc:sldMk cId="3270054406" sldId="360"/>
            <ac:picMk id="12" creationId="{26033576-C9CE-434D-964A-DD19BC0510C1}"/>
          </ac:picMkLst>
        </pc:picChg>
        <pc:picChg chg="add mod">
          <ac:chgData name="Messelink - Bergwerff M. (mes)" userId="49eddf32-5b94-4ef6-b9f7-4ad9d9c2be89" providerId="ADAL" clId="{567E1FE4-BF8A-4B4C-ABF7-1D4023AC6C43}" dt="2024-10-18T14:05:08.483" v="289" actId="14100"/>
          <ac:picMkLst>
            <pc:docMk/>
            <pc:sldMk cId="3270054406" sldId="360"/>
            <ac:picMk id="15" creationId="{D63E95E8-6C92-3662-166A-43DF0E7D3B63}"/>
          </ac:picMkLst>
        </pc:picChg>
        <pc:picChg chg="add mod">
          <ac:chgData name="Messelink - Bergwerff M. (mes)" userId="49eddf32-5b94-4ef6-b9f7-4ad9d9c2be89" providerId="ADAL" clId="{567E1FE4-BF8A-4B4C-ABF7-1D4023AC6C43}" dt="2024-10-18T14:05:08.483" v="289" actId="14100"/>
          <ac:picMkLst>
            <pc:docMk/>
            <pc:sldMk cId="3270054406" sldId="360"/>
            <ac:picMk id="16" creationId="{505A2253-69E6-9A46-E631-2A0E2309481A}"/>
          </ac:picMkLst>
        </pc:picChg>
        <pc:cxnChg chg="add mod">
          <ac:chgData name="Messelink - Bergwerff M. (mes)" userId="49eddf32-5b94-4ef6-b9f7-4ad9d9c2be89" providerId="ADAL" clId="{567E1FE4-BF8A-4B4C-ABF7-1D4023AC6C43}" dt="2024-10-18T14:05:08.483" v="289" actId="14100"/>
          <ac:cxnSpMkLst>
            <pc:docMk/>
            <pc:sldMk cId="3270054406" sldId="360"/>
            <ac:cxnSpMk id="24" creationId="{00000000-0000-0000-0000-000000000000}"/>
          </ac:cxnSpMkLst>
        </pc:cxnChg>
      </pc:sldChg>
      <pc:sldChg chg="addSp delSp modSp mod ord modAnim">
        <pc:chgData name="Messelink - Bergwerff M. (mes)" userId="49eddf32-5b94-4ef6-b9f7-4ad9d9c2be89" providerId="ADAL" clId="{567E1FE4-BF8A-4B4C-ABF7-1D4023AC6C43}" dt="2024-10-18T14:16:57.905" v="582"/>
        <pc:sldMkLst>
          <pc:docMk/>
          <pc:sldMk cId="1280092552" sldId="361"/>
        </pc:sldMkLst>
        <pc:spChg chg="mod">
          <ac:chgData name="Messelink - Bergwerff M. (mes)" userId="49eddf32-5b94-4ef6-b9f7-4ad9d9c2be89" providerId="ADAL" clId="{567E1FE4-BF8A-4B4C-ABF7-1D4023AC6C43}" dt="2024-10-18T13:52:13.381" v="135" actId="1076"/>
          <ac:spMkLst>
            <pc:docMk/>
            <pc:sldMk cId="1280092552" sldId="361"/>
            <ac:spMk id="7" creationId="{00000000-0000-0000-0000-000000000000}"/>
          </ac:spMkLst>
        </pc:spChg>
        <pc:spChg chg="mod">
          <ac:chgData name="Messelink - Bergwerff M. (mes)" userId="49eddf32-5b94-4ef6-b9f7-4ad9d9c2be89" providerId="ADAL" clId="{567E1FE4-BF8A-4B4C-ABF7-1D4023AC6C43}" dt="2024-10-18T13:51:37.229" v="119" actId="20577"/>
          <ac:spMkLst>
            <pc:docMk/>
            <pc:sldMk cId="1280092552" sldId="361"/>
            <ac:spMk id="9" creationId="{00000000-0000-0000-0000-000000000000}"/>
          </ac:spMkLst>
        </pc:spChg>
        <pc:spChg chg="mod">
          <ac:chgData name="Messelink - Bergwerff M. (mes)" userId="49eddf32-5b94-4ef6-b9f7-4ad9d9c2be89" providerId="ADAL" clId="{567E1FE4-BF8A-4B4C-ABF7-1D4023AC6C43}" dt="2024-10-18T13:51:49.776" v="121" actId="20577"/>
          <ac:spMkLst>
            <pc:docMk/>
            <pc:sldMk cId="1280092552" sldId="361"/>
            <ac:spMk id="15" creationId="{037DF259-97A2-4225-868B-0AD6C1975F53}"/>
          </ac:spMkLst>
        </pc:spChg>
        <pc:picChg chg="add del mod">
          <ac:chgData name="Messelink - Bergwerff M. (mes)" userId="49eddf32-5b94-4ef6-b9f7-4ad9d9c2be89" providerId="ADAL" clId="{567E1FE4-BF8A-4B4C-ABF7-1D4023AC6C43}" dt="2024-10-18T14:16:56.894" v="581" actId="478"/>
          <ac:picMkLst>
            <pc:docMk/>
            <pc:sldMk cId="1280092552" sldId="361"/>
            <ac:picMk id="2" creationId="{81494676-22A3-444A-DEC4-1EBFC9CCD7D4}"/>
          </ac:picMkLst>
        </pc:picChg>
        <pc:picChg chg="add del mod">
          <ac:chgData name="Messelink - Bergwerff M. (mes)" userId="49eddf32-5b94-4ef6-b9f7-4ad9d9c2be89" providerId="ADAL" clId="{567E1FE4-BF8A-4B4C-ABF7-1D4023AC6C43}" dt="2024-10-18T14:16:56.276" v="580" actId="478"/>
          <ac:picMkLst>
            <pc:docMk/>
            <pc:sldMk cId="1280092552" sldId="361"/>
            <ac:picMk id="3" creationId="{B8E1E724-9303-435F-FEEE-0EED2A185BE4}"/>
          </ac:picMkLst>
        </pc:picChg>
        <pc:picChg chg="add mod">
          <ac:chgData name="Messelink - Bergwerff M. (mes)" userId="49eddf32-5b94-4ef6-b9f7-4ad9d9c2be89" providerId="ADAL" clId="{567E1FE4-BF8A-4B4C-ABF7-1D4023AC6C43}" dt="2024-10-18T13:55:48.300" v="152" actId="1076"/>
          <ac:picMkLst>
            <pc:docMk/>
            <pc:sldMk cId="1280092552" sldId="361"/>
            <ac:picMk id="4" creationId="{FF9C6F1B-E22D-4D3A-1987-B3A0A4A598D8}"/>
          </ac:picMkLst>
        </pc:picChg>
        <pc:picChg chg="del">
          <ac:chgData name="Messelink - Bergwerff M. (mes)" userId="49eddf32-5b94-4ef6-b9f7-4ad9d9c2be89" providerId="ADAL" clId="{567E1FE4-BF8A-4B4C-ABF7-1D4023AC6C43}" dt="2024-10-18T13:55:38.315" v="149" actId="478"/>
          <ac:picMkLst>
            <pc:docMk/>
            <pc:sldMk cId="1280092552" sldId="361"/>
            <ac:picMk id="5" creationId="{00000000-0000-0000-0000-000000000000}"/>
          </ac:picMkLst>
        </pc:picChg>
        <pc:picChg chg="add mod">
          <ac:chgData name="Messelink - Bergwerff M. (mes)" userId="49eddf32-5b94-4ef6-b9f7-4ad9d9c2be89" providerId="ADAL" clId="{567E1FE4-BF8A-4B4C-ABF7-1D4023AC6C43}" dt="2024-10-18T13:55:50.948" v="153"/>
          <ac:picMkLst>
            <pc:docMk/>
            <pc:sldMk cId="1280092552" sldId="361"/>
            <ac:picMk id="8" creationId="{56E2EFED-A7C9-C139-F55B-F6CD0526B91F}"/>
          </ac:picMkLst>
        </pc:picChg>
        <pc:picChg chg="del">
          <ac:chgData name="Messelink - Bergwerff M. (mes)" userId="49eddf32-5b94-4ef6-b9f7-4ad9d9c2be89" providerId="ADAL" clId="{567E1FE4-BF8A-4B4C-ABF7-1D4023AC6C43}" dt="2024-10-18T13:52:36.180" v="136" actId="478"/>
          <ac:picMkLst>
            <pc:docMk/>
            <pc:sldMk cId="1280092552" sldId="361"/>
            <ac:picMk id="10" creationId="{AA4E57DC-5E40-494F-AE32-E40B6BCE486F}"/>
          </ac:picMkLst>
        </pc:picChg>
        <pc:picChg chg="add mod">
          <ac:chgData name="Messelink - Bergwerff M. (mes)" userId="49eddf32-5b94-4ef6-b9f7-4ad9d9c2be89" providerId="ADAL" clId="{567E1FE4-BF8A-4B4C-ABF7-1D4023AC6C43}" dt="2024-10-18T13:56:11.373" v="159"/>
          <ac:picMkLst>
            <pc:docMk/>
            <pc:sldMk cId="1280092552" sldId="361"/>
            <ac:picMk id="11" creationId="{612D2DA2-8F64-3170-A0AC-026B2F513DAE}"/>
          </ac:picMkLst>
        </pc:picChg>
        <pc:picChg chg="add mod">
          <ac:chgData name="Messelink - Bergwerff M. (mes)" userId="49eddf32-5b94-4ef6-b9f7-4ad9d9c2be89" providerId="ADAL" clId="{567E1FE4-BF8A-4B4C-ABF7-1D4023AC6C43}" dt="2024-10-18T14:16:57.905" v="582"/>
          <ac:picMkLst>
            <pc:docMk/>
            <pc:sldMk cId="1280092552" sldId="361"/>
            <ac:picMk id="13" creationId="{21799D81-8EAB-C080-F0B6-5AA8F296ABC2}"/>
          </ac:picMkLst>
        </pc:picChg>
        <pc:picChg chg="add mod">
          <ac:chgData name="Messelink - Bergwerff M. (mes)" userId="49eddf32-5b94-4ef6-b9f7-4ad9d9c2be89" providerId="ADAL" clId="{567E1FE4-BF8A-4B4C-ABF7-1D4023AC6C43}" dt="2024-10-18T14:16:57.905" v="582"/>
          <ac:picMkLst>
            <pc:docMk/>
            <pc:sldMk cId="1280092552" sldId="361"/>
            <ac:picMk id="16" creationId="{128149F0-8DC5-C7C4-B6D0-D95D37BD2ED8}"/>
          </ac:picMkLst>
        </pc:picChg>
        <pc:cxnChg chg="mod ord">
          <ac:chgData name="Messelink - Bergwerff M. (mes)" userId="49eddf32-5b94-4ef6-b9f7-4ad9d9c2be89" providerId="ADAL" clId="{567E1FE4-BF8A-4B4C-ABF7-1D4023AC6C43}" dt="2024-10-18T13:56:24.212" v="161" actId="14100"/>
          <ac:cxnSpMkLst>
            <pc:docMk/>
            <pc:sldMk cId="1280092552" sldId="361"/>
            <ac:cxnSpMk id="6" creationId="{00000000-0000-0000-0000-000000000000}"/>
          </ac:cxnSpMkLst>
        </pc:cxnChg>
      </pc:sldChg>
      <pc:sldChg chg="addSp delSp modSp mod ord addAnim delAnim modAnim">
        <pc:chgData name="Messelink - Bergwerff M. (mes)" userId="49eddf32-5b94-4ef6-b9f7-4ad9d9c2be89" providerId="ADAL" clId="{567E1FE4-BF8A-4B4C-ABF7-1D4023AC6C43}" dt="2024-10-25T12:19:16.559" v="661"/>
        <pc:sldMkLst>
          <pc:docMk/>
          <pc:sldMk cId="3490682144" sldId="362"/>
        </pc:sldMkLst>
        <pc:picChg chg="add mod">
          <ac:chgData name="Messelink - Bergwerff M. (mes)" userId="49eddf32-5b94-4ef6-b9f7-4ad9d9c2be89" providerId="ADAL" clId="{567E1FE4-BF8A-4B4C-ABF7-1D4023AC6C43}" dt="2024-10-18T13:54:16.606" v="145"/>
          <ac:picMkLst>
            <pc:docMk/>
            <pc:sldMk cId="3490682144" sldId="362"/>
            <ac:picMk id="2" creationId="{EB29E79A-46C3-2998-69FB-D75339E1FEA2}"/>
          </ac:picMkLst>
        </pc:picChg>
        <pc:picChg chg="mod">
          <ac:chgData name="Messelink - Bergwerff M. (mes)" userId="49eddf32-5b94-4ef6-b9f7-4ad9d9c2be89" providerId="ADAL" clId="{567E1FE4-BF8A-4B4C-ABF7-1D4023AC6C43}" dt="2024-10-18T13:54:32.468" v="148" actId="14826"/>
          <ac:picMkLst>
            <pc:docMk/>
            <pc:sldMk cId="3490682144" sldId="362"/>
            <ac:picMk id="4" creationId="{00000000-0000-0000-0000-000000000000}"/>
          </ac:picMkLst>
        </pc:picChg>
        <pc:picChg chg="mod">
          <ac:chgData name="Messelink - Bergwerff M. (mes)" userId="49eddf32-5b94-4ef6-b9f7-4ad9d9c2be89" providerId="ADAL" clId="{567E1FE4-BF8A-4B4C-ABF7-1D4023AC6C43}" dt="2024-10-18T13:53:30.675" v="141" actId="14826"/>
          <ac:picMkLst>
            <pc:docMk/>
            <pc:sldMk cId="3490682144" sldId="362"/>
            <ac:picMk id="7" creationId="{00000000-0000-0000-0000-000000000000}"/>
          </ac:picMkLst>
        </pc:picChg>
        <pc:picChg chg="add del mod">
          <ac:chgData name="Messelink - Bergwerff M. (mes)" userId="49eddf32-5b94-4ef6-b9f7-4ad9d9c2be89" providerId="ADAL" clId="{567E1FE4-BF8A-4B4C-ABF7-1D4023AC6C43}" dt="2024-10-18T13:54:17.239" v="146" actId="478"/>
          <ac:picMkLst>
            <pc:docMk/>
            <pc:sldMk cId="3490682144" sldId="362"/>
            <ac:picMk id="8" creationId="{5BA4B121-C2F2-461E-A8CF-7D357D2D29CE}"/>
          </ac:picMkLst>
        </pc:picChg>
        <pc:picChg chg="add del mod">
          <ac:chgData name="Messelink - Bergwerff M. (mes)" userId="49eddf32-5b94-4ef6-b9f7-4ad9d9c2be89" providerId="ADAL" clId="{567E1FE4-BF8A-4B4C-ABF7-1D4023AC6C43}" dt="2024-10-18T13:54:21.690" v="147" actId="14826"/>
          <ac:picMkLst>
            <pc:docMk/>
            <pc:sldMk cId="3490682144" sldId="362"/>
            <ac:picMk id="10" creationId="{A4CD42C1-28D4-4161-9EA9-3215C3D76E56}"/>
          </ac:picMkLst>
        </pc:picChg>
      </pc:sldChg>
      <pc:sldChg chg="addSp delSp modSp mod delAnim modAnim">
        <pc:chgData name="Messelink - Bergwerff M. (mes)" userId="49eddf32-5b94-4ef6-b9f7-4ad9d9c2be89" providerId="ADAL" clId="{567E1FE4-BF8A-4B4C-ABF7-1D4023AC6C43}" dt="2024-10-25T13:12:16.160" v="720" actId="20577"/>
        <pc:sldMkLst>
          <pc:docMk/>
          <pc:sldMk cId="3280687475" sldId="363"/>
        </pc:sldMkLst>
        <pc:spChg chg="mod">
          <ac:chgData name="Messelink - Bergwerff M. (mes)" userId="49eddf32-5b94-4ef6-b9f7-4ad9d9c2be89" providerId="ADAL" clId="{567E1FE4-BF8A-4B4C-ABF7-1D4023AC6C43}" dt="2024-10-25T13:12:16.160" v="720" actId="20577"/>
          <ac:spMkLst>
            <pc:docMk/>
            <pc:sldMk cId="3280687475" sldId="363"/>
            <ac:spMk id="19" creationId="{29407C8C-5BF5-4864-AD96-E79B49538A5D}"/>
          </ac:spMkLst>
        </pc:spChg>
        <pc:picChg chg="del">
          <ac:chgData name="Messelink - Bergwerff M. (mes)" userId="49eddf32-5b94-4ef6-b9f7-4ad9d9c2be89" providerId="ADAL" clId="{567E1FE4-BF8A-4B4C-ABF7-1D4023AC6C43}" dt="2024-10-18T13:59:25.377" v="197" actId="478"/>
          <ac:picMkLst>
            <pc:docMk/>
            <pc:sldMk cId="3280687475" sldId="363"/>
            <ac:picMk id="2" creationId="{C5D5553C-E149-7E4F-203A-AB7657051F68}"/>
          </ac:picMkLst>
        </pc:picChg>
        <pc:picChg chg="add del mod">
          <ac:chgData name="Messelink - Bergwerff M. (mes)" userId="49eddf32-5b94-4ef6-b9f7-4ad9d9c2be89" providerId="ADAL" clId="{567E1FE4-BF8A-4B4C-ABF7-1D4023AC6C43}" dt="2024-10-18T14:16:30.422" v="571" actId="478"/>
          <ac:picMkLst>
            <pc:docMk/>
            <pc:sldMk cId="3280687475" sldId="363"/>
            <ac:picMk id="3" creationId="{CC331D33-8F76-85B7-4CCE-CCCE124EFF27}"/>
          </ac:picMkLst>
        </pc:picChg>
        <pc:picChg chg="add del mod">
          <ac:chgData name="Messelink - Bergwerff M. (mes)" userId="49eddf32-5b94-4ef6-b9f7-4ad9d9c2be89" providerId="ADAL" clId="{567E1FE4-BF8A-4B4C-ABF7-1D4023AC6C43}" dt="2024-10-18T14:16:31.627" v="573" actId="478"/>
          <ac:picMkLst>
            <pc:docMk/>
            <pc:sldMk cId="3280687475" sldId="363"/>
            <ac:picMk id="4" creationId="{098087E3-9114-8693-E514-A077A86A9EFA}"/>
          </ac:picMkLst>
        </pc:picChg>
        <pc:picChg chg="add del mod">
          <ac:chgData name="Messelink - Bergwerff M. (mes)" userId="49eddf32-5b94-4ef6-b9f7-4ad9d9c2be89" providerId="ADAL" clId="{567E1FE4-BF8A-4B4C-ABF7-1D4023AC6C43}" dt="2024-10-18T14:16:30.949" v="572" actId="478"/>
          <ac:picMkLst>
            <pc:docMk/>
            <pc:sldMk cId="3280687475" sldId="363"/>
            <ac:picMk id="7" creationId="{0A3F0093-37B9-9EFF-289E-54DFF481D609}"/>
          </ac:picMkLst>
        </pc:picChg>
        <pc:picChg chg="add mod">
          <ac:chgData name="Messelink - Bergwerff M. (mes)" userId="49eddf32-5b94-4ef6-b9f7-4ad9d9c2be89" providerId="ADAL" clId="{567E1FE4-BF8A-4B4C-ABF7-1D4023AC6C43}" dt="2024-10-18T14:16:32.760" v="574"/>
          <ac:picMkLst>
            <pc:docMk/>
            <pc:sldMk cId="3280687475" sldId="363"/>
            <ac:picMk id="8" creationId="{2C45A69D-E3AD-8394-D73B-2282A8C9C33B}"/>
          </ac:picMkLst>
        </pc:picChg>
        <pc:picChg chg="add mod">
          <ac:chgData name="Messelink - Bergwerff M. (mes)" userId="49eddf32-5b94-4ef6-b9f7-4ad9d9c2be89" providerId="ADAL" clId="{567E1FE4-BF8A-4B4C-ABF7-1D4023AC6C43}" dt="2024-10-18T14:16:32.760" v="574"/>
          <ac:picMkLst>
            <pc:docMk/>
            <pc:sldMk cId="3280687475" sldId="363"/>
            <ac:picMk id="9" creationId="{8106B322-97B4-1D20-C577-4028E9FD4C82}"/>
          </ac:picMkLst>
        </pc:picChg>
        <pc:picChg chg="add mod">
          <ac:chgData name="Messelink - Bergwerff M. (mes)" userId="49eddf32-5b94-4ef6-b9f7-4ad9d9c2be89" providerId="ADAL" clId="{567E1FE4-BF8A-4B4C-ABF7-1D4023AC6C43}" dt="2024-10-18T14:16:32.760" v="574"/>
          <ac:picMkLst>
            <pc:docMk/>
            <pc:sldMk cId="3280687475" sldId="363"/>
            <ac:picMk id="10" creationId="{E4376A72-4302-80B8-2E6B-D6F45C509A80}"/>
          </ac:picMkLst>
        </pc:picChg>
        <pc:picChg chg="add mod">
          <ac:chgData name="Messelink - Bergwerff M. (mes)" userId="49eddf32-5b94-4ef6-b9f7-4ad9d9c2be89" providerId="ADAL" clId="{567E1FE4-BF8A-4B4C-ABF7-1D4023AC6C43}" dt="2024-10-18T14:17:07.440" v="583"/>
          <ac:picMkLst>
            <pc:docMk/>
            <pc:sldMk cId="3280687475" sldId="363"/>
            <ac:picMk id="11" creationId="{161F2C68-6A7C-83EA-BB31-648B70DDC3F8}"/>
          </ac:picMkLst>
        </pc:picChg>
        <pc:picChg chg="del">
          <ac:chgData name="Messelink - Bergwerff M. (mes)" userId="49eddf32-5b94-4ef6-b9f7-4ad9d9c2be89" providerId="ADAL" clId="{567E1FE4-BF8A-4B4C-ABF7-1D4023AC6C43}" dt="2024-10-18T13:59:12.245" v="195" actId="478"/>
          <ac:picMkLst>
            <pc:docMk/>
            <pc:sldMk cId="3280687475" sldId="363"/>
            <ac:picMk id="12" creationId="{00AAFB03-B573-4779-8E04-F134771AA799}"/>
          </ac:picMkLst>
        </pc:picChg>
        <pc:picChg chg="add mod">
          <ac:chgData name="Messelink - Bergwerff M. (mes)" userId="49eddf32-5b94-4ef6-b9f7-4ad9d9c2be89" providerId="ADAL" clId="{567E1FE4-BF8A-4B4C-ABF7-1D4023AC6C43}" dt="2024-10-18T14:17:07.440" v="583"/>
          <ac:picMkLst>
            <pc:docMk/>
            <pc:sldMk cId="3280687475" sldId="363"/>
            <ac:picMk id="13" creationId="{E64FD3AD-BA3C-D9EC-8755-C10E556AD707}"/>
          </ac:picMkLst>
        </pc:picChg>
      </pc:sldChg>
      <pc:sldChg chg="delSp mod modAnim">
        <pc:chgData name="Messelink - Bergwerff M. (mes)" userId="49eddf32-5b94-4ef6-b9f7-4ad9d9c2be89" providerId="ADAL" clId="{567E1FE4-BF8A-4B4C-ABF7-1D4023AC6C43}" dt="2024-10-25T12:19:54.328" v="665"/>
        <pc:sldMkLst>
          <pc:docMk/>
          <pc:sldMk cId="2886052482" sldId="364"/>
        </pc:sldMkLst>
        <pc:picChg chg="del">
          <ac:chgData name="Messelink - Bergwerff M. (mes)" userId="49eddf32-5b94-4ef6-b9f7-4ad9d9c2be89" providerId="ADAL" clId="{567E1FE4-BF8A-4B4C-ABF7-1D4023AC6C43}" dt="2024-10-18T13:59:31.981" v="198" actId="478"/>
          <ac:picMkLst>
            <pc:docMk/>
            <pc:sldMk cId="2886052482" sldId="364"/>
            <ac:picMk id="7" creationId="{E8108EF9-D4FA-4864-BA23-2F628C73473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95CCC0C-7CAB-4C5B-8FA0-B01BB90F099C}" type="datetimeFigureOut">
              <a:rPr lang="nl-NL"/>
              <a:pPr>
                <a:defRPr/>
              </a:pPr>
              <a:t>25-10-2024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BEC332B-FFDA-4A77-9191-4374661311D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80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C91CB5-E3AC-461C-99B4-1F87605DB420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4EB2C-1B2A-4E27-8044-A5E88807043C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/>
              <a:t>Klik om het opmaakprofiel van de modelondertitel te bewerken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320713-1606-467A-BEF0-12F6AAFD60D3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86AD9-C37F-4C82-8841-D6006DB6A730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FE80F3-F8A3-4BA1-80E5-0CA7819864AE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41E24F53-EAD9-4DB1-AAE5-5B7713F71F0A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4253B8-31D3-4E62-BB71-9FFC91D7F083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81366-34B4-4358-8C83-CBAFAEAE6C68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FF04FE-766E-4A24-83DB-E41EB5CEF7C8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D08540-E615-4951-8049-16689EE1774B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D48ED-FB9F-4220-953F-0DE2498F1A14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377F2C-78CE-4419-91F0-0736DDF05538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760754-EAED-4D18-B524-A0ECC39C6545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79FBB4-2270-4603-8E16-86C12DB8B3C5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6C3631-857D-4FD9-8238-D5DD981752A4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4ADFA2-0794-48D1-B43F-BB825846A14A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nl-NL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 op het pictogram als u een afbeelding wilt toevoegen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C40177-C2AE-4D3B-9555-A9CCD4CCDB73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6C3C48-BC98-40BF-934A-44B538B68179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0B8A58-61D3-4EA3-B4B6-5A53492612CC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9DB15F-50A3-4482-B5DF-28F0EA1B6E4A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DF39E3-EC76-4A68-AF26-B79E0C88FC34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110A5F-3C66-4336-9055-4C97C364466C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/>
              <a:t>Klik om de modelstijlen te bewerken</a:t>
            </a:r>
          </a:p>
          <a:p>
            <a:pPr lvl="1" eaLnBrk="1" latinLnBrk="0" hangingPunct="1"/>
            <a:r>
              <a:rPr kumimoji="0" lang="nl-NL"/>
              <a:t>Tweede niveau</a:t>
            </a:r>
          </a:p>
          <a:p>
            <a:pPr lvl="2" eaLnBrk="1" latinLnBrk="0" hangingPunct="1"/>
            <a:r>
              <a:rPr kumimoji="0" lang="nl-NL"/>
              <a:t>Derde niveau</a:t>
            </a:r>
          </a:p>
          <a:p>
            <a:pPr lvl="3" eaLnBrk="1" latinLnBrk="0" hangingPunct="1"/>
            <a:r>
              <a:rPr kumimoji="0" lang="nl-NL"/>
              <a:t>Vierde niveau</a:t>
            </a:r>
          </a:p>
          <a:p>
            <a:pPr lvl="4" eaLnBrk="1" latinLnBrk="0" hangingPunct="1"/>
            <a:r>
              <a:rPr kumimoji="0" lang="nl-NL"/>
              <a:t>Vijfde niveau</a:t>
            </a:r>
            <a:endParaRPr kumimoji="0" lang="en-US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3FA61C4F-56B2-4B32-8E2A-6DA7F2E8E3A2}" type="datetimeFigureOut">
              <a:rPr lang="nl-NL" altLang="nl-NL" smtClean="0"/>
              <a:pPr>
                <a:defRPr/>
              </a:pPr>
              <a:t>25-10-2024</a:t>
            </a:fld>
            <a:endParaRPr lang="nl-NL" alt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3C55A2B-2CBE-4F51-917F-512204073587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hyperlink" Target="http://www.google.nl/url?sa=i&amp;rct=j&amp;q=&amp;esrc=s&amp;source=images&amp;cd=&amp;cad=rja&amp;uact=8&amp;ved=0CAcQjRxqFQoTCLvj5tnDmckCFcUlDwodGp8JwQ&amp;url=http://nieuws-uitgelicht.infonu.nl/financieel/149237-gratis-financieel-advies-moet-mogelijk-zijn.html&amp;bvm=bv.107763241,d.ZWU&amp;psig=AFQjCNGd15lBy4uXM3qocZ-4xJV7TdMPwQ&amp;ust=1447920846657864" TargetMode="Externa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7" Type="http://schemas.openxmlformats.org/officeDocument/2006/relationships/image" Target="../media/image56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istorianet.nl/oorlog/eerste-wereldoorlog/waarom-zigzagden-loopgraven" TargetMode="External"/><Relationship Id="rId5" Type="http://schemas.openxmlformats.org/officeDocument/2006/relationships/image" Target="../media/image55.png"/><Relationship Id="rId4" Type="http://schemas.openxmlformats.org/officeDocument/2006/relationships/image" Target="../media/image5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17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10" Type="http://schemas.openxmlformats.org/officeDocument/2006/relationships/image" Target="../media/image62.sv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microsoft.com/office/2007/relationships/hdphoto" Target="../media/hdphoto2.wdp"/><Relationship Id="rId7" Type="http://schemas.openxmlformats.org/officeDocument/2006/relationships/image" Target="../media/image1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svg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nl/url?sa=i&amp;rct=j&amp;q=&amp;esrc=s&amp;source=images&amp;cd=&amp;cad=rja&amp;uact=8&amp;ved=0CAcQjRxqFQoTCPHik7bXmckCFcQmDwodMqMCyw&amp;url=https://www.flickr.com/photos/arthur-a/5811126351&amp;psig=AFQjCNF0iH25UOAJkh4SMAVG8dlOjfKo1g&amp;ust=1447926124479754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excursieweken@demeerwaarde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1F877DD-F78B-4C75-AC15-B67E5670E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1484" y="1934399"/>
            <a:ext cx="5561031" cy="4835679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9035E3E-3B3B-43E0-9F89-F90C3E69B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429" y="404664"/>
            <a:ext cx="7799140" cy="208823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86D17B5-2CF8-45A5-859C-161CA22BE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25" y="5301208"/>
            <a:ext cx="2428875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kstvak 1"/>
          <p:cNvSpPr txBox="1">
            <a:spLocks noChangeArrowheads="1"/>
          </p:cNvSpPr>
          <p:nvPr/>
        </p:nvSpPr>
        <p:spPr bwMode="auto">
          <a:xfrm>
            <a:off x="1955800" y="2349500"/>
            <a:ext cx="6000576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Algemene informatie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Inschrijven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Financieel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Excursieweken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Prijzen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Kartrekkers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Vragen?</a:t>
            </a:r>
          </a:p>
          <a:p>
            <a:pPr marL="285750" indent="-285750">
              <a:buFont typeface="Arial" charset="0"/>
              <a:buChar char="•"/>
            </a:pPr>
            <a:endParaRPr lang="nl-NL" altLang="nl-NL" dirty="0">
              <a:solidFill>
                <a:schemeClr val="bg1"/>
              </a:solidFill>
              <a:latin typeface="Eurostile" panose="020B0504020202050204" pitchFamily="34" charset="0"/>
            </a:endParaRPr>
          </a:p>
        </p:txBody>
      </p:sp>
      <p:sp>
        <p:nvSpPr>
          <p:cNvPr id="5" name="Tekstvak 2"/>
          <p:cNvSpPr txBox="1">
            <a:spLocks noChangeArrowheads="1"/>
          </p:cNvSpPr>
          <p:nvPr/>
        </p:nvSpPr>
        <p:spPr bwMode="auto">
          <a:xfrm>
            <a:off x="1955800" y="908050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chemeClr val="bg1">
                    <a:lumMod val="50000"/>
                  </a:schemeClr>
                </a:solidFill>
                <a:latin typeface="Eurostile" panose="020B0504020202050204" pitchFamily="34" charset="0"/>
              </a:rPr>
              <a:t>Programma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1"/>
          <p:cNvSpPr txBox="1">
            <a:spLocks noChangeArrowheads="1"/>
          </p:cNvSpPr>
          <p:nvPr/>
        </p:nvSpPr>
        <p:spPr bwMode="auto">
          <a:xfrm>
            <a:off x="1955800" y="2349500"/>
            <a:ext cx="6432624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2 t/m 7 </a:t>
            </a:r>
            <a:r>
              <a:rPr lang="en-US" altLang="nl-NL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juni</a:t>
            </a:r>
            <a:r>
              <a:rPr lang="en-US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 2025</a:t>
            </a: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8 </a:t>
            </a:r>
            <a:r>
              <a:rPr lang="en-US" altLang="nl-NL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verschillende</a:t>
            </a:r>
            <a:r>
              <a:rPr lang="en-US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 </a:t>
            </a:r>
            <a:r>
              <a:rPr lang="en-US" altLang="nl-NL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excursieweken</a:t>
            </a:r>
            <a:endParaRPr lang="en-US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ID kaart en/of paspoort + ETA (voor Engeland)</a:t>
            </a:r>
          </a:p>
          <a:p>
            <a:pPr marL="285750" indent="-285750"/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dirty="0">
              <a:latin typeface="Eurostile" panose="020B0504020202050204" pitchFamily="34" charset="0"/>
            </a:endParaRPr>
          </a:p>
        </p:txBody>
      </p:sp>
      <p:sp>
        <p:nvSpPr>
          <p:cNvPr id="4099" name="Tekstvak 2"/>
          <p:cNvSpPr txBox="1">
            <a:spLocks noChangeArrowheads="1"/>
          </p:cNvSpPr>
          <p:nvPr/>
        </p:nvSpPr>
        <p:spPr bwMode="auto">
          <a:xfrm>
            <a:off x="1955800" y="908050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altLang="nl-NL" sz="4800" b="1" dirty="0">
                <a:solidFill>
                  <a:srgbClr val="C80025"/>
                </a:solidFill>
                <a:latin typeface="Eurostile" panose="020B0504020202050204" pitchFamily="34" charset="0"/>
              </a:rPr>
              <a:t>Algemene informatie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2051720" y="1988840"/>
            <a:ext cx="66967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2400" b="1" dirty="0">
                <a:solidFill>
                  <a:schemeClr val="bg1"/>
                </a:solidFill>
                <a:latin typeface="Eurostile" panose="020B0504020202050204" pitchFamily="34" charset="0"/>
              </a:rPr>
              <a:t>Ouders mail</a:t>
            </a: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sz="2400" dirty="0">
                <a:solidFill>
                  <a:schemeClr val="bg1"/>
                </a:solidFill>
                <a:latin typeface="Eurostile" panose="020B0504020202050204" pitchFamily="34" charset="0"/>
              </a:rPr>
              <a:t>Link </a:t>
            </a:r>
            <a:r>
              <a:rPr lang="en-US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inschrijven</a:t>
            </a:r>
            <a:endParaRPr lang="en-US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sz="2400" dirty="0">
                <a:solidFill>
                  <a:schemeClr val="bg1"/>
                </a:solidFill>
                <a:latin typeface="Eurostile" panose="020B0504020202050204" pitchFamily="34" charset="0"/>
              </a:rPr>
              <a:t>Link PowerPoint / </a:t>
            </a:r>
            <a:r>
              <a:rPr lang="en-US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Excursiegids</a:t>
            </a:r>
            <a:endParaRPr lang="en-US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lvl="1">
              <a:defRPr/>
            </a:pPr>
            <a:endParaRPr 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>
              <a:defRPr/>
            </a:pPr>
            <a:r>
              <a:rPr lang="nl-NL" sz="2400" b="1" dirty="0">
                <a:solidFill>
                  <a:schemeClr val="bg1"/>
                </a:solidFill>
                <a:latin typeface="Eurostile" panose="020B0504020202050204" pitchFamily="34" charset="0"/>
              </a:rPr>
              <a:t>Inschrijven</a:t>
            </a: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Woensdag 6 november tot vrijdag 15 november 2024</a:t>
            </a: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3 keuzes  / </a:t>
            </a:r>
            <a:r>
              <a:rPr lang="nl-NL" sz="2400" u="sng" dirty="0">
                <a:solidFill>
                  <a:schemeClr val="bg1"/>
                </a:solidFill>
                <a:latin typeface="Eurostile" panose="020B0504020202050204" pitchFamily="34" charset="0"/>
              </a:rPr>
              <a:t>geen voorkeur</a:t>
            </a:r>
          </a:p>
          <a:p>
            <a:pPr lvl="1">
              <a:defRPr/>
            </a:pPr>
            <a:endParaRPr lang="nl-NL" sz="2400" u="sng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285750" indent="-285750">
              <a:defRPr/>
            </a:pPr>
            <a:r>
              <a:rPr lang="nl-NL" sz="2400" b="1" dirty="0">
                <a:solidFill>
                  <a:schemeClr val="bg1"/>
                </a:solidFill>
                <a:latin typeface="Eurostile" panose="020B0504020202050204" pitchFamily="34" charset="0"/>
              </a:rPr>
              <a:t>Plaatsing</a:t>
            </a: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/>
            </a:pPr>
            <a:r>
              <a:rPr 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Vrijdag voor de voorjaarsvakantie</a:t>
            </a:r>
          </a:p>
          <a:p>
            <a:pPr marL="285750" indent="-285750">
              <a:defRPr/>
            </a:pPr>
            <a:endParaRPr 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</p:txBody>
      </p:sp>
      <p:sp>
        <p:nvSpPr>
          <p:cNvPr id="5" name="Tekstvak 4"/>
          <p:cNvSpPr txBox="1">
            <a:spLocks noChangeArrowheads="1"/>
          </p:cNvSpPr>
          <p:nvPr/>
        </p:nvSpPr>
        <p:spPr bwMode="auto">
          <a:xfrm>
            <a:off x="1955800" y="908050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416896"/>
                </a:solidFill>
                <a:latin typeface="Eurostile" panose="020B0504020202050204" pitchFamily="34" charset="0"/>
              </a:rPr>
              <a:t>Inschrijven</a:t>
            </a:r>
          </a:p>
        </p:txBody>
      </p:sp>
      <p:sp>
        <p:nvSpPr>
          <p:cNvPr id="71682" name="AutoShape 2" descr="Afbeeldingsresultaat voor inschrijve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1684" name="AutoShape 4" descr="Afbeeldingsresultaat voor inschrijve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kstvak 1"/>
          <p:cNvSpPr txBox="1">
            <a:spLocks noChangeArrowheads="1"/>
          </p:cNvSpPr>
          <p:nvPr/>
        </p:nvSpPr>
        <p:spPr bwMode="auto">
          <a:xfrm>
            <a:off x="1907704" y="1988840"/>
            <a:ext cx="700868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Bij inschrijven </a:t>
            </a:r>
            <a:r>
              <a:rPr lang="nl-NL" altLang="nl-NL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 </a:t>
            </a: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215,- (</a:t>
            </a:r>
            <a:r>
              <a:rPr lang="nl-NL" altLang="nl-NL" sz="2400" dirty="0" err="1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iDeal</a:t>
            </a: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)	</a:t>
            </a:r>
          </a:p>
          <a:p>
            <a:pPr lvl="1"/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     		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Problemen met betalen?</a:t>
            </a: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Administratie (administratie@demeerwaarde.nl)</a:t>
            </a: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Vrijdag voor de voorjaarsvakantie: </a:t>
            </a: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Mail ouders met bestemming + aanvullend bedrag</a:t>
            </a:r>
          </a:p>
          <a:p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dirty="0">
              <a:latin typeface="Eurostile" panose="020B0504020202050204" pitchFamily="34" charset="0"/>
              <a:cs typeface="Segoe UI" panose="020B0502040204020203" pitchFamily="34" charset="0"/>
            </a:endParaRPr>
          </a:p>
        </p:txBody>
      </p:sp>
      <p:sp>
        <p:nvSpPr>
          <p:cNvPr id="7171" name="Tekstvak 2"/>
          <p:cNvSpPr txBox="1">
            <a:spLocks noChangeArrowheads="1"/>
          </p:cNvSpPr>
          <p:nvPr/>
        </p:nvSpPr>
        <p:spPr bwMode="auto">
          <a:xfrm>
            <a:off x="1979712" y="620688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EC6B10"/>
                </a:solidFill>
                <a:latin typeface="Eurostile" panose="020B0504020202050204" pitchFamily="34" charset="0"/>
              </a:rPr>
              <a:t>Financieel</a:t>
            </a:r>
          </a:p>
        </p:txBody>
      </p:sp>
      <p:pic>
        <p:nvPicPr>
          <p:cNvPr id="70658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2240" y="188640"/>
            <a:ext cx="1876425" cy="187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kstvak 1"/>
          <p:cNvSpPr txBox="1">
            <a:spLocks noChangeArrowheads="1"/>
          </p:cNvSpPr>
          <p:nvPr/>
        </p:nvSpPr>
        <p:spPr bwMode="auto">
          <a:xfrm>
            <a:off x="1938247" y="1916832"/>
            <a:ext cx="5208588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Ik hou van Holland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Terschelling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Tsjechië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Oostenrijk</a:t>
            </a:r>
          </a:p>
          <a:p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Vive</a:t>
            </a: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 La France!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Engeland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Normandië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Toscane (Italië) </a:t>
            </a:r>
          </a:p>
          <a:p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dirty="0">
              <a:latin typeface="Eurostile" panose="020B0504020202050204" pitchFamily="34" charset="0"/>
            </a:endParaRPr>
          </a:p>
        </p:txBody>
      </p:sp>
      <p:sp>
        <p:nvSpPr>
          <p:cNvPr id="7171" name="Tekstvak 2"/>
          <p:cNvSpPr txBox="1">
            <a:spLocks noChangeArrowheads="1"/>
          </p:cNvSpPr>
          <p:nvPr/>
        </p:nvSpPr>
        <p:spPr bwMode="auto">
          <a:xfrm>
            <a:off x="1955800" y="908050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altLang="nl-NL" sz="4800" b="1" dirty="0">
                <a:solidFill>
                  <a:srgbClr val="5FB22E"/>
                </a:solidFill>
                <a:latin typeface="Eurostile" panose="020B0504020202050204" pitchFamily="34" charset="0"/>
              </a:rPr>
              <a:t>Excursieweken (8)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15" b="98416" l="3088" r="97150">
                        <a14:foregroundMark x1="38480" y1="18778" x2="38480" y2="18778"/>
                        <a14:foregroundMark x1="50831" y1="6561" x2="50831" y2="6561"/>
                        <a14:foregroundMark x1="64371" y1="3620" x2="64371" y2="3620"/>
                        <a14:foregroundMark x1="74584" y1="2941" x2="74584" y2="2941"/>
                        <a14:foregroundMark x1="92874" y1="13575" x2="92874" y2="13575"/>
                        <a14:foregroundMark x1="97150" y1="17195" x2="97150" y2="17195"/>
                        <a14:foregroundMark x1="45131" y1="10181" x2="45131" y2="10181"/>
                        <a14:foregroundMark x1="67933" y1="94344" x2="67933" y2="94344"/>
                        <a14:foregroundMark x1="6651" y1="71946" x2="6651" y2="71946"/>
                        <a14:foregroundMark x1="3088" y1="77828" x2="3088" y2="77828"/>
                        <a14:foregroundMark x1="69596" y1="98190" x2="69596" y2="98190"/>
                        <a14:foregroundMark x1="62708" y1="98416" x2="62708" y2="98416"/>
                        <a14:foregroundMark x1="55582" y1="39593" x2="55582" y2="39593"/>
                        <a14:backgroundMark x1="63895" y1="39140" x2="63895" y2="39140"/>
                        <a14:backgroundMark x1="63895" y1="34842" x2="63895" y2="34842"/>
                        <a14:backgroundMark x1="62233" y1="34163" x2="62233" y2="34163"/>
                        <a14:backgroundMark x1="64371" y1="35294" x2="64371" y2="35294"/>
                        <a14:backgroundMark x1="64608" y1="36199" x2="64608" y2="36199"/>
                        <a14:backgroundMark x1="58195" y1="43439" x2="58195" y2="43439"/>
                        <a14:backgroundMark x1="57720" y1="44344" x2="57720" y2="44344"/>
                        <a14:backgroundMark x1="55107" y1="45928" x2="55107" y2="45928"/>
                        <a14:backgroundMark x1="54157" y1="45701" x2="54157" y2="45701"/>
                        <a14:backgroundMark x1="56532" y1="45475" x2="56532" y2="45475"/>
                        <a14:backgroundMark x1="48931" y1="43891" x2="48931" y2="43891"/>
                        <a14:backgroundMark x1="51781" y1="45249" x2="51781" y2="45249"/>
                        <a14:backgroundMark x1="51306" y1="44796" x2="51306" y2="44796"/>
                        <a14:backgroundMark x1="24466" y1="57919" x2="24466" y2="57919"/>
                        <a14:backgroundMark x1="25416" y1="58597" x2="25416" y2="58597"/>
                        <a14:backgroundMark x1="23753" y1="57692" x2="23753" y2="57692"/>
                        <a14:backgroundMark x1="23040" y1="57240" x2="23040" y2="57240"/>
                        <a14:backgroundMark x1="22565" y1="56561" x2="22565" y2="56561"/>
                        <a14:backgroundMark x1="22090" y1="56109" x2="22090" y2="56109"/>
                        <a14:backgroundMark x1="28979" y1="65385" x2="28979" y2="65385"/>
                        <a14:backgroundMark x1="36817" y1="64480" x2="36817" y2="64480"/>
                        <a14:backgroundMark x1="37292" y1="64027" x2="37292" y2="64027"/>
                        <a14:backgroundMark x1="25653" y1="63575" x2="25653" y2="63575"/>
                        <a14:backgroundMark x1="23753" y1="62443" x2="23753" y2="62443"/>
                        <a14:backgroundMark x1="22803" y1="61991" x2="22803" y2="61991"/>
                        <a14:backgroundMark x1="21378" y1="61538" x2="21378" y2="61538"/>
                        <a14:backgroundMark x1="27316" y1="64932" x2="27316" y2="64932"/>
                        <a14:backgroundMark x1="22803" y1="66742" x2="22803" y2="66742"/>
                        <a14:backgroundMark x1="19477" y1="64706" x2="19477" y2="64706"/>
                        <a14:backgroundMark x1="23753" y1="73756" x2="23753" y2="73756"/>
                        <a14:backgroundMark x1="17102" y1="76018" x2="17102" y2="76018"/>
                        <a14:backgroundMark x1="18765" y1="69005" x2="18765" y2="69005"/>
                        <a14:backgroundMark x1="19715" y1="75792" x2="19715" y2="7579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9738" y="828684"/>
            <a:ext cx="5690120" cy="5973296"/>
          </a:xfrm>
        </p:spPr>
      </p:pic>
      <p:cxnSp>
        <p:nvCxnSpPr>
          <p:cNvPr id="9" name="Rechte verbindingslijn met pijl 8"/>
          <p:cNvCxnSpPr>
            <a:cxnSpLocks/>
          </p:cNvCxnSpPr>
          <p:nvPr/>
        </p:nvCxnSpPr>
        <p:spPr>
          <a:xfrm flipH="1">
            <a:off x="3353980" y="3590471"/>
            <a:ext cx="3384376" cy="0"/>
          </a:xfrm>
          <a:prstGeom prst="straightConnector1">
            <a:avLst/>
          </a:prstGeom>
          <a:ln w="635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11"/>
          <p:cNvSpPr txBox="1">
            <a:spLocks noChangeArrowheads="1"/>
          </p:cNvSpPr>
          <p:nvPr/>
        </p:nvSpPr>
        <p:spPr bwMode="auto">
          <a:xfrm>
            <a:off x="6757837" y="3368687"/>
            <a:ext cx="229573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100" b="1" dirty="0">
                <a:ln>
                  <a:solidFill>
                    <a:srgbClr val="FF0000"/>
                  </a:solidFill>
                </a:ln>
                <a:latin typeface="Eurostile" panose="020B0504020202050204" pitchFamily="34" charset="0"/>
              </a:rPr>
              <a:t>Ik</a:t>
            </a:r>
            <a:r>
              <a:rPr lang="nl-NL" altLang="nl-NL" sz="2100" b="1" dirty="0">
                <a:ln>
                  <a:solidFill>
                    <a:schemeClr val="bg1"/>
                  </a:solidFill>
                </a:ln>
                <a:latin typeface="Eurostile" panose="020B0504020202050204" pitchFamily="34" charset="0"/>
              </a:rPr>
              <a:t> hou </a:t>
            </a:r>
            <a:r>
              <a:rPr lang="nl-NL" altLang="nl-NL" sz="2100" b="1" dirty="0">
                <a:ln>
                  <a:solidFill>
                    <a:srgbClr val="0000FF"/>
                  </a:solidFill>
                </a:ln>
                <a:latin typeface="Eurostile" panose="020B0504020202050204" pitchFamily="34" charset="0"/>
              </a:rPr>
              <a:t>van</a:t>
            </a:r>
            <a:r>
              <a:rPr lang="nl-NL" altLang="nl-NL" sz="2100" b="1" dirty="0">
                <a:ln>
                  <a:solidFill>
                    <a:schemeClr val="bg1"/>
                  </a:solidFill>
                </a:ln>
                <a:latin typeface="Eurostile" panose="020B0504020202050204" pitchFamily="34" charset="0"/>
              </a:rPr>
              <a:t> </a:t>
            </a:r>
            <a:r>
              <a:rPr lang="nl-NL" altLang="nl-NL" sz="2100" b="1" dirty="0">
                <a:ln>
                  <a:solidFill>
                    <a:srgbClr val="FFC000"/>
                  </a:solidFill>
                </a:ln>
                <a:latin typeface="Eurostile" panose="020B0504020202050204" pitchFamily="34" charset="0"/>
              </a:rPr>
              <a:t>Holland</a:t>
            </a:r>
          </a:p>
        </p:txBody>
      </p:sp>
      <p:sp>
        <p:nvSpPr>
          <p:cNvPr id="11" name="Ovaal 10"/>
          <p:cNvSpPr/>
          <p:nvPr/>
        </p:nvSpPr>
        <p:spPr>
          <a:xfrm>
            <a:off x="3134908" y="3501694"/>
            <a:ext cx="144462" cy="1444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13" name="Tekstvak 2"/>
          <p:cNvSpPr txBox="1">
            <a:spLocks noChangeArrowheads="1"/>
          </p:cNvSpPr>
          <p:nvPr/>
        </p:nvSpPr>
        <p:spPr bwMode="auto">
          <a:xfrm>
            <a:off x="6116" y="13071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4800" b="1" dirty="0">
                <a:solidFill>
                  <a:srgbClr val="FF0000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Ik </a:t>
            </a:r>
            <a:r>
              <a:rPr lang="nl-NL" sz="4800" b="1" dirty="0">
                <a:ln w="9525" cap="rnd" cmpd="sng" algn="ctr">
                  <a:solidFill>
                    <a:srgbClr val="000000"/>
                  </a:solidFill>
                  <a:prstDash val="solid"/>
                  <a:bevel/>
                </a:ln>
                <a:solidFill>
                  <a:srgbClr val="FFFFFF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hou</a:t>
            </a:r>
            <a:r>
              <a:rPr lang="nl-NL" sz="4800" b="1" dirty="0">
                <a:solidFill>
                  <a:srgbClr val="FFFFFF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 </a:t>
            </a:r>
            <a:r>
              <a:rPr lang="nl-NL" sz="4800" b="1" dirty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van</a:t>
            </a:r>
            <a:r>
              <a:rPr lang="nl-NL" sz="4800" b="1" dirty="0">
                <a:solidFill>
                  <a:srgbClr val="00B050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 </a:t>
            </a:r>
            <a:r>
              <a:rPr lang="nl-NL" sz="4800" b="1" dirty="0">
                <a:solidFill>
                  <a:srgbClr val="FF9900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Holland</a:t>
            </a:r>
            <a:endParaRPr lang="nl-NL" sz="4800" b="1" dirty="0">
              <a:latin typeface="Eurostile" panose="020B050402020205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721" y="346734"/>
            <a:ext cx="2060848" cy="2060848"/>
          </a:xfrm>
          <a:prstGeom prst="rect">
            <a:avLst/>
          </a:prstGeom>
        </p:spPr>
      </p:pic>
      <p:sp useBgFill="1">
        <p:nvSpPr>
          <p:cNvPr id="3" name="Ovaal 2">
            <a:extLst>
              <a:ext uri="{FF2B5EF4-FFF2-40B4-BE49-F238E27FC236}">
                <a16:creationId xmlns:a16="http://schemas.microsoft.com/office/drawing/2014/main" id="{1AEECA24-FC13-4F11-8F2D-98E1DABD5263}"/>
              </a:ext>
            </a:extLst>
          </p:cNvPr>
          <p:cNvSpPr/>
          <p:nvPr/>
        </p:nvSpPr>
        <p:spPr>
          <a:xfrm>
            <a:off x="329618" y="404664"/>
            <a:ext cx="1224161" cy="1224136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78B417D-AE49-4465-BCC6-0486FF9CFB7D}"/>
              </a:ext>
            </a:extLst>
          </p:cNvPr>
          <p:cNvSpPr txBox="1"/>
          <p:nvPr/>
        </p:nvSpPr>
        <p:spPr>
          <a:xfrm flipH="1">
            <a:off x="441555" y="692862"/>
            <a:ext cx="1000286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215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20" name="Graphic 19" descr="Loofboom met effen opvulling">
            <a:extLst>
              <a:ext uri="{FF2B5EF4-FFF2-40B4-BE49-F238E27FC236}">
                <a16:creationId xmlns:a16="http://schemas.microsoft.com/office/drawing/2014/main" id="{39CDF0C9-270A-DAF1-8CDB-D9E2BA9F3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0352" y="5366838"/>
            <a:ext cx="1034670" cy="1034670"/>
          </a:xfrm>
          <a:prstGeom prst="rect">
            <a:avLst/>
          </a:prstGeom>
        </p:spPr>
      </p:pic>
      <p:pic>
        <p:nvPicPr>
          <p:cNvPr id="21" name="Graphic 20" descr="Hof met effen opvulling">
            <a:extLst>
              <a:ext uri="{FF2B5EF4-FFF2-40B4-BE49-F238E27FC236}">
                <a16:creationId xmlns:a16="http://schemas.microsoft.com/office/drawing/2014/main" id="{DEA3E708-C58F-A2E8-04C9-530C24A1DE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9858" y="5309610"/>
            <a:ext cx="1215757" cy="1215757"/>
          </a:xfrm>
          <a:prstGeom prst="rect">
            <a:avLst/>
          </a:prstGeom>
        </p:spPr>
      </p:pic>
      <p:pic>
        <p:nvPicPr>
          <p:cNvPr id="22" name="Picture 2" descr="Free Icon | Walker or runner sportive stick man">
            <a:extLst>
              <a:ext uri="{FF2B5EF4-FFF2-40B4-BE49-F238E27FC236}">
                <a16:creationId xmlns:a16="http://schemas.microsoft.com/office/drawing/2014/main" id="{56BD5F53-954B-E574-1313-D9A89AD93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485" y="5398514"/>
            <a:ext cx="1005250" cy="10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1667 L -3.05556E-6 -0.01644 C 0.00243 -0.01505 0.00521 -0.01366 0.00764 -0.01158 C 0.00868 -0.01065 0.00938 -0.00903 0.01042 -0.00764 C 0.01146 -0.00672 0.0125 -0.00625 0.01337 -0.0051 C 0.01441 -0.00394 0.01511 -0.00255 0.01632 -0.00139 C 0.01806 0.00046 0.02014 0.00185 0.02205 0.0037 C 0.02327 0.00509 0.02448 0.00648 0.02587 0.00764 C 0.02674 0.00833 0.02778 0.00856 0.02882 0.00879 C 0.03247 0.01227 0.03195 0.01227 0.03733 0.01412 L 0.04514 0.01666 C 0.04601 0.01736 0.04688 0.01875 0.04792 0.01921 C 0.04983 0.0199 0.05191 0.0199 0.05382 0.02037 C 0.05504 0.02083 0.05625 0.02129 0.05764 0.02176 C 0.0599 0.02222 0.06216 0.02245 0.06441 0.02291 C 0.06598 0.02338 0.06754 0.02384 0.0691 0.0243 C 0.0717 0.025 0.07414 0.02662 0.07674 0.02685 L 0.0941 0.02824 L 0.17969 0.02685 C 0.18959 0.02662 0.19966 0.02639 0.20955 0.02546 C 0.21129 0.02546 0.21441 0.02361 0.21615 0.02291 C 0.21754 0.02245 0.21875 0.02222 0.22014 0.02176 C 0.23039 0.01342 0.21997 0.02106 0.22865 0.01666 C 0.23872 0.01157 0.22657 0.01597 0.23646 0.01273 C 0.23768 0.0118 0.23907 0.01134 0.24028 0.01018 C 0.24132 0.00902 0.24202 0.0074 0.24306 0.00625 C 0.24393 0.00555 0.24514 0.00555 0.24601 0.00509 C 0.2474 0.00439 0.24861 0.00324 0.24983 0.00254 C 0.25087 0.00115 0.25157 -0.00023 0.25278 -0.00139 C 0.254 -0.00255 0.25556 -0.00278 0.2566 -0.00394 C 0.25903 -0.00648 0.25834 -0.00834 0.25955 -0.01158 C 0.26007 -0.01297 0.26094 -0.01412 0.26146 -0.01551 C 0.26181 -0.01667 0.26302 -0.01829 0.26233 -0.01922 C 0.26164 -0.02014 0.26042 -0.01852 0.25955 -0.01806 C 0.25764 -0.01551 0.25608 -0.01297 0.25365 -0.01158 C 0.25191 -0.01042 0.24966 -0.01065 0.24792 -0.00903 C 0.24132 -0.00324 0.24445 -0.00486 0.23924 -0.00255 C 0.23837 -0.00186 0.2375 -0.0007 0.23646 3.33333E-6 C 0.23455 0.00092 0.23264 0.00162 0.23056 0.00254 L 0.22483 0.00509 C 0.21789 0.0081 0.22657 0.00439 0.21823 0.00764 C 0.21719 0.0081 0.21632 0.00856 0.21528 0.00879 C 0.21146 0.01018 0.20591 0.01227 0.20174 0.01273 C 0.19705 0.01342 0.19219 0.01389 0.18733 0.01412 C 0.17014 0.01458 0.15278 0.01481 0.13542 0.01527 L 0.09896 0.01412 C 0.09636 0.01389 0.09375 0.01319 0.09132 0.01273 C 0.08802 0.01227 0.0849 0.0118 0.0816 0.01157 C 0.07552 0.01088 0.06945 0.01064 0.06337 0.01018 C 0.06111 0.00972 0.05886 0.00926 0.0566 0.00879 C 0.05278 0.00833 0.04896 0.0081 0.04514 0.00764 C 0.04219 0.00717 0.03941 0.00671 0.03646 0.00625 C 0.03056 0.00439 0.03386 0.00555 0.02691 0.00254 C 0.02587 0.00208 0.02483 0.00185 0.02396 0.00115 C 0.0165 -0.00533 0.02032 -0.00301 0.01233 -0.00648 L 0.00382 -0.01042 L -3.05556E-6 -0.01667 Z " pathEditMode="relative" rAng="0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208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71671"/>
            <a:ext cx="3655011" cy="2436673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843" y="4582039"/>
            <a:ext cx="3199794" cy="2133196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29251" y="102047"/>
            <a:ext cx="3725321" cy="27943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3496" y="2696206"/>
            <a:ext cx="2188849" cy="1641825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pic>
        <p:nvPicPr>
          <p:cNvPr id="7" name="Picture 2" descr="https://sc.sbcommerce.nl/prodimg/Nationale%20Geschenkbon/91387/Kurhau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0871" y="3907168"/>
            <a:ext cx="2133196" cy="2133196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3212976"/>
            <a:ext cx="2729490" cy="1819660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75FB80C-B2C7-4CB8-B418-426E723667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5125" y="5301208"/>
            <a:ext cx="2428875" cy="14287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40"/>
          <p:cNvSpPr txBox="1">
            <a:spLocks noChangeArrowheads="1"/>
          </p:cNvSpPr>
          <p:nvPr/>
        </p:nvSpPr>
        <p:spPr bwMode="auto">
          <a:xfrm>
            <a:off x="7402561" y="3004492"/>
            <a:ext cx="18950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400" b="1" dirty="0">
                <a:ln>
                  <a:solidFill>
                    <a:srgbClr val="0000FF"/>
                  </a:solidFill>
                </a:ln>
                <a:latin typeface="Eurostile" panose="020B0504020202050204" pitchFamily="34" charset="0"/>
              </a:rPr>
              <a:t>Terschelling</a:t>
            </a:r>
          </a:p>
        </p:txBody>
      </p:sp>
      <p:sp>
        <p:nvSpPr>
          <p:cNvPr id="9" name="Tekstvak 2"/>
          <p:cNvSpPr txBox="1">
            <a:spLocks noChangeArrowheads="1"/>
          </p:cNvSpPr>
          <p:nvPr/>
        </p:nvSpPr>
        <p:spPr bwMode="auto">
          <a:xfrm>
            <a:off x="0" y="116632"/>
            <a:ext cx="9144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4800" b="1" dirty="0">
                <a:solidFill>
                  <a:srgbClr val="0000FF"/>
                </a:solidFill>
                <a:latin typeface="Eurostile" panose="020B0504020202050204" pitchFamily="34" charset="0"/>
              </a:rPr>
              <a:t>Terschelling</a:t>
            </a: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46F4DCC5-ECD8-4015-B020-D6B5A910EA48}"/>
              </a:ext>
            </a:extLst>
          </p:cNvPr>
          <p:cNvSpPr/>
          <p:nvPr/>
        </p:nvSpPr>
        <p:spPr>
          <a:xfrm>
            <a:off x="323502" y="390586"/>
            <a:ext cx="1224161" cy="1224136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noFill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37DF259-97A2-4225-868B-0AD6C1975F53}"/>
              </a:ext>
            </a:extLst>
          </p:cNvPr>
          <p:cNvSpPr txBox="1"/>
          <p:nvPr/>
        </p:nvSpPr>
        <p:spPr>
          <a:xfrm flipH="1">
            <a:off x="435439" y="678784"/>
            <a:ext cx="100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300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11" name="Tijdelijke aanduiding voor inhoud 3">
            <a:extLst>
              <a:ext uri="{FF2B5EF4-FFF2-40B4-BE49-F238E27FC236}">
                <a16:creationId xmlns:a16="http://schemas.microsoft.com/office/drawing/2014/main" id="{612D2DA2-8F64-3170-A0AC-026B2F513D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15" b="98416" l="3088" r="97150">
                        <a14:foregroundMark x1="38480" y1="18778" x2="38480" y2="18778"/>
                        <a14:foregroundMark x1="50831" y1="6561" x2="50831" y2="6561"/>
                        <a14:foregroundMark x1="64371" y1="3620" x2="64371" y2="3620"/>
                        <a14:foregroundMark x1="74584" y1="2941" x2="74584" y2="2941"/>
                        <a14:foregroundMark x1="92874" y1="13575" x2="92874" y2="13575"/>
                        <a14:foregroundMark x1="97150" y1="17195" x2="97150" y2="17195"/>
                        <a14:foregroundMark x1="45131" y1="10181" x2="45131" y2="10181"/>
                        <a14:foregroundMark x1="67933" y1="94344" x2="67933" y2="94344"/>
                        <a14:foregroundMark x1="6651" y1="71946" x2="6651" y2="71946"/>
                        <a14:foregroundMark x1="3088" y1="77828" x2="3088" y2="77828"/>
                        <a14:foregroundMark x1="69596" y1="98190" x2="69596" y2="98190"/>
                        <a14:foregroundMark x1="62708" y1="98416" x2="62708" y2="98416"/>
                        <a14:foregroundMark x1="55582" y1="39593" x2="55582" y2="39593"/>
                        <a14:backgroundMark x1="63895" y1="39140" x2="63895" y2="39140"/>
                        <a14:backgroundMark x1="63895" y1="34842" x2="63895" y2="34842"/>
                        <a14:backgroundMark x1="62233" y1="34163" x2="62233" y2="34163"/>
                        <a14:backgroundMark x1="64371" y1="35294" x2="64371" y2="35294"/>
                        <a14:backgroundMark x1="64608" y1="36199" x2="64608" y2="36199"/>
                        <a14:backgroundMark x1="58195" y1="43439" x2="58195" y2="43439"/>
                        <a14:backgroundMark x1="57720" y1="44344" x2="57720" y2="44344"/>
                        <a14:backgroundMark x1="55107" y1="45928" x2="55107" y2="45928"/>
                        <a14:backgroundMark x1="54157" y1="45701" x2="54157" y2="45701"/>
                        <a14:backgroundMark x1="56532" y1="45475" x2="56532" y2="45475"/>
                        <a14:backgroundMark x1="48931" y1="43891" x2="48931" y2="43891"/>
                        <a14:backgroundMark x1="51781" y1="45249" x2="51781" y2="45249"/>
                        <a14:backgroundMark x1="51306" y1="44796" x2="51306" y2="44796"/>
                        <a14:backgroundMark x1="24466" y1="57919" x2="24466" y2="57919"/>
                        <a14:backgroundMark x1="25416" y1="58597" x2="25416" y2="58597"/>
                        <a14:backgroundMark x1="23753" y1="57692" x2="23753" y2="57692"/>
                        <a14:backgroundMark x1="23040" y1="57240" x2="23040" y2="57240"/>
                        <a14:backgroundMark x1="22565" y1="56561" x2="22565" y2="56561"/>
                        <a14:backgroundMark x1="22090" y1="56109" x2="22090" y2="56109"/>
                        <a14:backgroundMark x1="28979" y1="65385" x2="28979" y2="65385"/>
                        <a14:backgroundMark x1="36817" y1="64480" x2="36817" y2="64480"/>
                        <a14:backgroundMark x1="37292" y1="64027" x2="37292" y2="64027"/>
                        <a14:backgroundMark x1="25653" y1="63575" x2="25653" y2="63575"/>
                        <a14:backgroundMark x1="23753" y1="62443" x2="23753" y2="62443"/>
                        <a14:backgroundMark x1="22803" y1="61991" x2="22803" y2="61991"/>
                        <a14:backgroundMark x1="21378" y1="61538" x2="21378" y2="61538"/>
                        <a14:backgroundMark x1="27316" y1="64932" x2="27316" y2="64932"/>
                        <a14:backgroundMark x1="22803" y1="66742" x2="22803" y2="66742"/>
                        <a14:backgroundMark x1="19477" y1="64706" x2="19477" y2="64706"/>
                        <a14:backgroundMark x1="23753" y1="73756" x2="23753" y2="73756"/>
                        <a14:backgroundMark x1="17102" y1="76018" x2="17102" y2="76018"/>
                        <a14:backgroundMark x1="18765" y1="69005" x2="18765" y2="69005"/>
                        <a14:backgroundMark x1="19715" y1="75792" x2="19715" y2="7579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9738" y="828684"/>
            <a:ext cx="5690120" cy="5973296"/>
          </a:xfrm>
        </p:spPr>
      </p:pic>
      <p:cxnSp>
        <p:nvCxnSpPr>
          <p:cNvPr id="6" name="Rechte verbindingslijn met pijl 5"/>
          <p:cNvCxnSpPr>
            <a:cxnSpLocks/>
          </p:cNvCxnSpPr>
          <p:nvPr/>
        </p:nvCxnSpPr>
        <p:spPr>
          <a:xfrm flipH="1" flipV="1">
            <a:off x="3203848" y="1268760"/>
            <a:ext cx="4225653" cy="1966565"/>
          </a:xfrm>
          <a:prstGeom prst="straightConnector1">
            <a:avLst/>
          </a:prstGeom>
          <a:ln w="635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 descr="Loofboom met effen opvulling">
            <a:extLst>
              <a:ext uri="{FF2B5EF4-FFF2-40B4-BE49-F238E27FC236}">
                <a16:creationId xmlns:a16="http://schemas.microsoft.com/office/drawing/2014/main" id="{21799D81-8EAB-C080-F0B6-5AA8F296AB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0352" y="5366838"/>
            <a:ext cx="1034670" cy="1034670"/>
          </a:xfrm>
          <a:prstGeom prst="rect">
            <a:avLst/>
          </a:prstGeom>
        </p:spPr>
      </p:pic>
      <p:pic>
        <p:nvPicPr>
          <p:cNvPr id="16" name="Picture 2" descr="Free Icon | Walker or runner sportive stick man">
            <a:extLst>
              <a:ext uri="{FF2B5EF4-FFF2-40B4-BE49-F238E27FC236}">
                <a16:creationId xmlns:a16="http://schemas.microsoft.com/office/drawing/2014/main" id="{128149F0-8DC5-C7C4-B6D0-D95D37BD2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485" y="5398514"/>
            <a:ext cx="1005250" cy="10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09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1667 L -3.05556E-6 -0.01644 C 0.00243 -0.01505 0.00521 -0.01366 0.00764 -0.01158 C 0.00868 -0.01065 0.00938 -0.00903 0.01042 -0.00764 C 0.01146 -0.00672 0.0125 -0.00625 0.01337 -0.0051 C 0.01441 -0.00394 0.01511 -0.00255 0.01632 -0.00139 C 0.01806 0.00046 0.02014 0.00185 0.02205 0.0037 C 0.02327 0.00509 0.02448 0.00648 0.02587 0.00764 C 0.02674 0.00833 0.02778 0.00856 0.02882 0.00879 C 0.03247 0.01227 0.03195 0.01227 0.03733 0.01412 L 0.04514 0.01666 C 0.04601 0.01736 0.04688 0.01875 0.04792 0.01921 C 0.04983 0.0199 0.05191 0.0199 0.05382 0.02037 C 0.05504 0.02083 0.05625 0.02129 0.05764 0.02176 C 0.0599 0.02222 0.06216 0.02245 0.06441 0.02291 C 0.06598 0.02338 0.06754 0.02384 0.0691 0.0243 C 0.0717 0.025 0.07414 0.02662 0.07674 0.02685 L 0.0941 0.02824 L 0.17969 0.02685 C 0.18959 0.02662 0.19966 0.02639 0.20955 0.02546 C 0.21129 0.02546 0.21441 0.02361 0.21615 0.02291 C 0.21754 0.02245 0.21875 0.02222 0.22014 0.02176 C 0.23039 0.01342 0.21997 0.02106 0.22865 0.01666 C 0.23872 0.01157 0.22657 0.01597 0.23646 0.01273 C 0.23768 0.0118 0.23907 0.01134 0.24028 0.01018 C 0.24132 0.00902 0.24202 0.0074 0.24306 0.00625 C 0.24393 0.00555 0.24514 0.00555 0.24601 0.00509 C 0.2474 0.00439 0.24861 0.00324 0.24983 0.00254 C 0.25087 0.00115 0.25157 -0.00023 0.25278 -0.00139 C 0.254 -0.00255 0.25556 -0.00278 0.2566 -0.00394 C 0.25903 -0.00648 0.25834 -0.00834 0.25955 -0.01158 C 0.26007 -0.01297 0.26094 -0.01412 0.26146 -0.01551 C 0.26181 -0.01667 0.26302 -0.01829 0.26233 -0.01922 C 0.26164 -0.02014 0.26042 -0.01852 0.25955 -0.01806 C 0.25764 -0.01551 0.25608 -0.01297 0.25365 -0.01158 C 0.25191 -0.01042 0.24966 -0.01065 0.24792 -0.00903 C 0.24132 -0.00324 0.24445 -0.00486 0.23924 -0.00255 C 0.23837 -0.00186 0.2375 -0.0007 0.23646 3.33333E-6 C 0.23455 0.00092 0.23264 0.00162 0.23056 0.00254 L 0.22483 0.00509 C 0.21789 0.0081 0.22657 0.00439 0.21823 0.00764 C 0.21719 0.0081 0.21632 0.00856 0.21528 0.00879 C 0.21146 0.01018 0.20591 0.01227 0.20174 0.01273 C 0.19705 0.01342 0.19219 0.01389 0.18733 0.01412 C 0.17014 0.01458 0.15278 0.01481 0.13542 0.01527 L 0.09896 0.01412 C 0.09636 0.01389 0.09375 0.01319 0.09132 0.01273 C 0.08802 0.01227 0.0849 0.0118 0.0816 0.01157 C 0.07552 0.01088 0.06945 0.01064 0.06337 0.01018 C 0.06111 0.00972 0.05886 0.00926 0.0566 0.00879 C 0.05278 0.00833 0.04896 0.0081 0.04514 0.00764 C 0.04219 0.00717 0.03941 0.00671 0.03646 0.00625 C 0.03056 0.00439 0.03386 0.00555 0.02691 0.00254 C 0.02587 0.00208 0.02483 0.00185 0.02396 0.00115 C 0.0165 -0.00533 0.02032 -0.00301 0.01233 -0.00648 L 0.00382 -0.01042 L -3.05556E-6 -0.01667 Z " pathEditMode="relative" rAng="0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208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917485"/>
            <a:ext cx="2832314" cy="2142707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9892" y="4286385"/>
            <a:ext cx="2611873" cy="1951833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BA4B121-C2F2-461E-A8CF-7D357D2D2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8064" y="3678367"/>
            <a:ext cx="2832314" cy="1906794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4CD42C1-28D4-4161-9EA9-3215C3D76E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810" y="548680"/>
            <a:ext cx="3079829" cy="2065020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349068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8318" y="1125538"/>
            <a:ext cx="5377551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Rechte verbindingslijn met pijl 5"/>
          <p:cNvCxnSpPr/>
          <p:nvPr/>
        </p:nvCxnSpPr>
        <p:spPr>
          <a:xfrm flipH="1">
            <a:off x="5812182" y="3408169"/>
            <a:ext cx="1563687" cy="0"/>
          </a:xfrm>
          <a:prstGeom prst="straightConnector1">
            <a:avLst/>
          </a:prstGeom>
          <a:ln w="635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40"/>
          <p:cNvSpPr txBox="1">
            <a:spLocks noChangeArrowheads="1"/>
          </p:cNvSpPr>
          <p:nvPr/>
        </p:nvSpPr>
        <p:spPr bwMode="auto">
          <a:xfrm>
            <a:off x="7401828" y="3177188"/>
            <a:ext cx="1558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400" b="1" dirty="0">
                <a:ln>
                  <a:solidFill>
                    <a:srgbClr val="FFC000"/>
                  </a:solidFill>
                </a:ln>
                <a:latin typeface="Eurostile" panose="020B0504020202050204" pitchFamily="34" charset="0"/>
              </a:rPr>
              <a:t>Tsjechië</a:t>
            </a:r>
          </a:p>
        </p:txBody>
      </p:sp>
      <p:sp>
        <p:nvSpPr>
          <p:cNvPr id="8" name="Ovaal 7"/>
          <p:cNvSpPr/>
          <p:nvPr/>
        </p:nvSpPr>
        <p:spPr>
          <a:xfrm>
            <a:off x="4427538" y="2781300"/>
            <a:ext cx="144462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9" name="Tekstvak 2"/>
          <p:cNvSpPr txBox="1">
            <a:spLocks noChangeArrowheads="1"/>
          </p:cNvSpPr>
          <p:nvPr/>
        </p:nvSpPr>
        <p:spPr bwMode="auto">
          <a:xfrm>
            <a:off x="0" y="116632"/>
            <a:ext cx="9144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4800" b="1" dirty="0">
                <a:solidFill>
                  <a:srgbClr val="FFC000"/>
                </a:solidFill>
                <a:latin typeface="Eurostile" panose="020B0504020202050204" pitchFamily="34" charset="0"/>
              </a:rPr>
              <a:t>Tsjechië</a:t>
            </a: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46F4DCC5-ECD8-4015-B020-D6B5A910EA48}"/>
              </a:ext>
            </a:extLst>
          </p:cNvPr>
          <p:cNvSpPr/>
          <p:nvPr/>
        </p:nvSpPr>
        <p:spPr>
          <a:xfrm>
            <a:off x="323502" y="390586"/>
            <a:ext cx="1224161" cy="122413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noFill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37DF259-97A2-4225-868B-0AD6C1975F53}"/>
              </a:ext>
            </a:extLst>
          </p:cNvPr>
          <p:cNvSpPr txBox="1"/>
          <p:nvPr/>
        </p:nvSpPr>
        <p:spPr>
          <a:xfrm flipH="1">
            <a:off x="435439" y="678784"/>
            <a:ext cx="100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470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11" name="Picture 2" descr="Free Icon | Walker or runner sportive stick man">
            <a:extLst>
              <a:ext uri="{FF2B5EF4-FFF2-40B4-BE49-F238E27FC236}">
                <a16:creationId xmlns:a16="http://schemas.microsoft.com/office/drawing/2014/main" id="{76421D6C-AEBC-4134-B16A-F1CF11DBA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9" y="5191014"/>
            <a:ext cx="1276400" cy="12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1667 L -1.11111E-6 -0.01667 C 0.00243 -0.01505 0.00521 -0.01366 0.00764 -0.01157 C 0.00868 -0.01065 0.00938 -0.00903 0.01042 -0.00764 C 0.01146 -0.00671 0.0125 -0.00625 0.01337 -0.00509 C 0.01441 -0.00394 0.01511 -0.00255 0.01632 -0.00139 C 0.01806 0.00046 0.02014 0.00185 0.02205 0.0037 C 0.02327 0.00509 0.02448 0.00648 0.02587 0.00764 C 0.02674 0.00833 0.02778 0.00856 0.02882 0.0088 C 0.03247 0.01227 0.03195 0.01227 0.03733 0.01412 L 0.04514 0.01667 C 0.04601 0.01736 0.04688 0.01875 0.04792 0.01921 C 0.04983 0.01991 0.05191 0.01991 0.05382 0.02037 C 0.05504 0.02083 0.05625 0.0213 0.05764 0.02176 C 0.0599 0.02222 0.06215 0.02245 0.06441 0.02292 C 0.06597 0.02338 0.06754 0.02384 0.0691 0.02431 C 0.0717 0.025 0.07413 0.02662 0.07674 0.02685 L 0.0941 0.02824 L 0.17969 0.02685 C 0.18958 0.02662 0.19965 0.02639 0.20955 0.02546 C 0.21129 0.02546 0.21441 0.02361 0.21615 0.02292 C 0.21754 0.02245 0.21875 0.02222 0.22014 0.02176 C 0.23038 0.01343 0.21997 0.02106 0.22865 0.01667 C 0.23872 0.01157 0.22656 0.01597 0.23646 0.01273 C 0.23767 0.01181 0.23906 0.01134 0.24028 0.01019 C 0.24132 0.00903 0.24202 0.00741 0.24306 0.00625 C 0.24392 0.00556 0.24514 0.00556 0.24601 0.00509 C 0.2474 0.0044 0.24861 0.00324 0.24983 0.00255 C 0.25087 0.00116 0.25156 -0.00023 0.25278 -0.00139 C 0.25399 -0.00255 0.25556 -0.00278 0.2566 -0.00394 C 0.25903 -0.00648 0.25833 -0.00833 0.25955 -0.01157 C 0.26007 -0.01296 0.26094 -0.01412 0.26146 -0.01551 C 0.26181 -0.01667 0.26302 -0.01829 0.26233 -0.01921 C 0.26163 -0.02014 0.26042 -0.01852 0.25955 -0.01806 C 0.25764 -0.01551 0.25608 -0.01296 0.25365 -0.01157 C 0.25191 -0.01042 0.24965 -0.01065 0.24792 -0.00903 C 0.24132 -0.00324 0.24445 -0.00486 0.23924 -0.00255 C 0.23837 -0.00185 0.2375 -0.00069 0.23646 1.11022E-16 C 0.23455 0.00093 0.23264 0.00162 0.23056 0.00255 L 0.22483 0.00509 C 0.21788 0.0081 0.22656 0.0044 0.21823 0.00764 C 0.21719 0.0081 0.21632 0.00856 0.21528 0.0088 C 0.21146 0.01019 0.2059 0.01227 0.20174 0.01273 C 0.19705 0.01343 0.19219 0.01389 0.18733 0.01412 C 0.17014 0.01458 0.15278 0.01481 0.13542 0.01528 L 0.09896 0.01412 C 0.09636 0.01389 0.09375 0.01319 0.09132 0.01273 C 0.08802 0.01227 0.0849 0.01181 0.0816 0.01157 C 0.07552 0.01088 0.06945 0.01065 0.06337 0.01019 C 0.06111 0.00972 0.05886 0.00926 0.0566 0.0088 C 0.05278 0.00833 0.04896 0.0081 0.04514 0.00764 C 0.04219 0.00718 0.03941 0.00671 0.03646 0.00625 C 0.03056 0.0044 0.03386 0.00556 0.02691 0.00255 C 0.02587 0.00208 0.02483 0.00185 0.02396 0.00116 C 0.01649 -0.00532 0.02031 -0.00301 0.01233 -0.00648 L 0.00382 -0.01042 L -1.11111E-6 -0.01667 Z " pathEditMode="relative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IMG_082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77616"/>
            <a:ext cx="2880320" cy="2448272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4" name="Afbeelding 3" descr="IMG_082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284983"/>
            <a:ext cx="2696410" cy="3324915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6" name="Afbeelding 5" descr="Beschrijving: Ohre06_0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607" y="3284982"/>
            <a:ext cx="2383818" cy="3324915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8" name="Afbeelding 7" descr="IMG_089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84984"/>
            <a:ext cx="2544841" cy="3324915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E379FB8-A71D-4BD8-B1DA-EECD2011D4F9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7905" y="377616"/>
            <a:ext cx="4680520" cy="2763352"/>
          </a:xfrm>
          <a:prstGeom prst="rect">
            <a:avLst/>
          </a:prstGeom>
          <a:ln w="1905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7845" y="1065797"/>
            <a:ext cx="5380245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Rechte verbindingslijn met pijl 6"/>
          <p:cNvCxnSpPr/>
          <p:nvPr/>
        </p:nvCxnSpPr>
        <p:spPr>
          <a:xfrm>
            <a:off x="1547663" y="3890521"/>
            <a:ext cx="3816523" cy="0"/>
          </a:xfrm>
          <a:prstGeom prst="straightConnector1">
            <a:avLst/>
          </a:prstGeom>
          <a:ln w="63500">
            <a:solidFill>
              <a:srgbClr val="41689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13"/>
          <p:cNvSpPr txBox="1">
            <a:spLocks noChangeArrowheads="1"/>
          </p:cNvSpPr>
          <p:nvPr/>
        </p:nvSpPr>
        <p:spPr bwMode="auto">
          <a:xfrm>
            <a:off x="-108519" y="3645024"/>
            <a:ext cx="1851274" cy="47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NL" altLang="nl-NL" sz="2400" b="1" dirty="0">
                <a:ln>
                  <a:solidFill>
                    <a:srgbClr val="416896"/>
                  </a:solidFill>
                </a:ln>
                <a:latin typeface="Eurostile" panose="020B0504020202050204" pitchFamily="34" charset="0"/>
              </a:rPr>
              <a:t>Oostenrijk</a:t>
            </a:r>
          </a:p>
        </p:txBody>
      </p:sp>
      <p:sp>
        <p:nvSpPr>
          <p:cNvPr id="10" name="Tekstvak 2"/>
          <p:cNvSpPr txBox="1">
            <a:spLocks noChangeArrowheads="1"/>
          </p:cNvSpPr>
          <p:nvPr/>
        </p:nvSpPr>
        <p:spPr bwMode="auto">
          <a:xfrm>
            <a:off x="0" y="116632"/>
            <a:ext cx="9144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4800" b="1" dirty="0">
                <a:solidFill>
                  <a:srgbClr val="416896"/>
                </a:solidFill>
                <a:latin typeface="Eurostile" panose="020B0504020202050204" pitchFamily="34" charset="0"/>
              </a:rPr>
              <a:t>Oostenrijk</a:t>
            </a:r>
          </a:p>
        </p:txBody>
      </p:sp>
      <p:sp useBgFill="1">
        <p:nvSpPr>
          <p:cNvPr id="14" name="Ovaal 13">
            <a:extLst>
              <a:ext uri="{FF2B5EF4-FFF2-40B4-BE49-F238E27FC236}">
                <a16:creationId xmlns:a16="http://schemas.microsoft.com/office/drawing/2014/main" id="{7596B3E9-AFA7-4984-B4F7-A3C486132A78}"/>
              </a:ext>
            </a:extLst>
          </p:cNvPr>
          <p:cNvSpPr/>
          <p:nvPr/>
        </p:nvSpPr>
        <p:spPr>
          <a:xfrm>
            <a:off x="323502" y="390586"/>
            <a:ext cx="1224161" cy="1224136"/>
          </a:xfrm>
          <a:prstGeom prst="ellipse">
            <a:avLst/>
          </a:prstGeom>
          <a:ln>
            <a:solidFill>
              <a:srgbClr val="4168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D8FA355-5C57-4E54-9427-32DB264F6E4F}"/>
              </a:ext>
            </a:extLst>
          </p:cNvPr>
          <p:cNvSpPr txBox="1"/>
          <p:nvPr/>
        </p:nvSpPr>
        <p:spPr>
          <a:xfrm flipH="1">
            <a:off x="435439" y="678784"/>
            <a:ext cx="100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495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11" name="Picture 2" descr="Free Icon | Walker or runner sportive stick man">
            <a:extLst>
              <a:ext uri="{FF2B5EF4-FFF2-40B4-BE49-F238E27FC236}">
                <a16:creationId xmlns:a16="http://schemas.microsoft.com/office/drawing/2014/main" id="{76023B6C-8764-4260-AFCC-2043D72D9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9" y="5191014"/>
            <a:ext cx="1276400" cy="12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1667 L -1.11111E-6 -0.01667 C 0.00243 -0.01505 0.00521 -0.01366 0.00764 -0.01157 C 0.00868 -0.01065 0.00938 -0.00903 0.01042 -0.00764 C 0.01146 -0.00671 0.0125 -0.00625 0.01337 -0.00509 C 0.01441 -0.00394 0.01511 -0.00255 0.01632 -0.00139 C 0.01806 0.00046 0.02014 0.00185 0.02205 0.0037 C 0.02327 0.00509 0.02448 0.00648 0.02587 0.00764 C 0.02674 0.00833 0.02778 0.00856 0.02882 0.0088 C 0.03247 0.01227 0.03195 0.01227 0.03733 0.01412 L 0.04514 0.01667 C 0.04601 0.01736 0.04688 0.01875 0.04792 0.01921 C 0.04983 0.01991 0.05191 0.01991 0.05382 0.02037 C 0.05504 0.02083 0.05625 0.0213 0.05764 0.02176 C 0.0599 0.02222 0.06215 0.02245 0.06441 0.02292 C 0.06597 0.02338 0.06754 0.02384 0.0691 0.02431 C 0.0717 0.025 0.07413 0.02662 0.07674 0.02685 L 0.0941 0.02824 L 0.17969 0.02685 C 0.18958 0.02662 0.19965 0.02639 0.20955 0.02546 C 0.21129 0.02546 0.21441 0.02361 0.21615 0.02292 C 0.21754 0.02245 0.21875 0.02222 0.22014 0.02176 C 0.23038 0.01343 0.21997 0.02106 0.22865 0.01667 C 0.23872 0.01157 0.22656 0.01597 0.23646 0.01273 C 0.23767 0.01181 0.23906 0.01134 0.24028 0.01019 C 0.24132 0.00903 0.24202 0.00741 0.24306 0.00625 C 0.24392 0.00556 0.24514 0.00556 0.24601 0.00509 C 0.2474 0.0044 0.24861 0.00324 0.24983 0.00255 C 0.25087 0.00116 0.25156 -0.00023 0.25278 -0.00139 C 0.25399 -0.00255 0.25556 -0.00278 0.2566 -0.00394 C 0.25903 -0.00648 0.25833 -0.00833 0.25955 -0.01157 C 0.26007 -0.01296 0.26094 -0.01412 0.26146 -0.01551 C 0.26181 -0.01667 0.26302 -0.01829 0.26233 -0.01921 C 0.26163 -0.02014 0.26042 -0.01852 0.25955 -0.01806 C 0.25764 -0.01551 0.25608 -0.01296 0.25365 -0.01157 C 0.25191 -0.01042 0.24965 -0.01065 0.24792 -0.00903 C 0.24132 -0.00324 0.24445 -0.00486 0.23924 -0.00255 C 0.23837 -0.00185 0.2375 -0.00069 0.23646 1.11022E-16 C 0.23455 0.00093 0.23264 0.00162 0.23056 0.00255 L 0.22483 0.00509 C 0.21788 0.0081 0.22656 0.0044 0.21823 0.00764 C 0.21719 0.0081 0.21632 0.00856 0.21528 0.0088 C 0.21146 0.01019 0.2059 0.01227 0.20174 0.01273 C 0.19705 0.01343 0.19219 0.01389 0.18733 0.01412 C 0.17014 0.01458 0.15278 0.01481 0.13542 0.01528 L 0.09896 0.01412 C 0.09636 0.01389 0.09375 0.01319 0.09132 0.01273 C 0.08802 0.01227 0.0849 0.01181 0.0816 0.01157 C 0.07552 0.01088 0.06945 0.01065 0.06337 0.01019 C 0.06111 0.00972 0.05886 0.00926 0.0566 0.0088 C 0.05278 0.00833 0.04896 0.0081 0.04514 0.00764 C 0.04219 0.00718 0.03941 0.00671 0.03646 0.00625 C 0.03056 0.0044 0.03386 0.00556 0.02691 0.00255 C 0.02587 0.00208 0.02483 0.00185 0.02396 0.00116 C 0.01649 -0.00532 0.02031 -0.00301 0.01233 -0.00648 L 0.00382 -0.01042 L -1.11111E-6 -0.01667 Z " pathEditMode="relative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827136"/>
            <a:ext cx="2892634" cy="1888320"/>
          </a:xfrm>
          <a:prstGeom prst="rect">
            <a:avLst/>
          </a:prstGeom>
          <a:ln w="19050">
            <a:solidFill>
              <a:srgbClr val="416896"/>
            </a:solidFill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5726"/>
            <a:ext cx="2376264" cy="3564396"/>
          </a:xfrm>
          <a:prstGeom prst="rect">
            <a:avLst/>
          </a:prstGeom>
          <a:ln w="19050">
            <a:solidFill>
              <a:srgbClr val="416896"/>
            </a:solidFill>
          </a:ln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62" y="2400827"/>
            <a:ext cx="2832314" cy="2124235"/>
          </a:xfrm>
          <a:prstGeom prst="rect">
            <a:avLst/>
          </a:prstGeom>
          <a:ln w="19050">
            <a:solidFill>
              <a:srgbClr val="416896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BA4B121-C2F2-461E-A8CF-7D357D2D29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3" y="4725144"/>
            <a:ext cx="3888431" cy="1888319"/>
          </a:xfrm>
          <a:prstGeom prst="rect">
            <a:avLst/>
          </a:prstGeom>
          <a:ln w="19050">
            <a:solidFill>
              <a:srgbClr val="416896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4CD42C1-28D4-4161-9EA9-3215C3D76E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74"/>
          <a:stretch/>
        </p:blipFill>
        <p:spPr>
          <a:xfrm>
            <a:off x="5177740" y="135726"/>
            <a:ext cx="3699447" cy="2065020"/>
          </a:xfrm>
          <a:prstGeom prst="rect">
            <a:avLst/>
          </a:prstGeom>
          <a:ln w="19050">
            <a:solidFill>
              <a:srgbClr val="416896"/>
            </a:solidFill>
          </a:ln>
        </p:spPr>
      </p:pic>
    </p:spTree>
    <p:extLst>
      <p:ext uri="{BB962C8B-B14F-4D97-AF65-F5344CB8AC3E}">
        <p14:creationId xmlns:p14="http://schemas.microsoft.com/office/powerpoint/2010/main" val="23323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31"/>
          <p:cNvSpPr txBox="1">
            <a:spLocks noChangeArrowheads="1"/>
          </p:cNvSpPr>
          <p:nvPr/>
        </p:nvSpPr>
        <p:spPr bwMode="auto">
          <a:xfrm>
            <a:off x="6480212" y="3154337"/>
            <a:ext cx="25202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NL" altLang="nl-NL" sz="2400" b="1" dirty="0" err="1">
                <a:solidFill>
                  <a:srgbClr val="7030A0"/>
                </a:solidFill>
              </a:rPr>
              <a:t>Vive</a:t>
            </a:r>
            <a:r>
              <a:rPr lang="nl-NL" altLang="nl-NL" sz="2400" b="1" dirty="0">
                <a:solidFill>
                  <a:srgbClr val="7030A0"/>
                </a:solidFill>
              </a:rPr>
              <a:t> La France</a:t>
            </a:r>
          </a:p>
        </p:txBody>
      </p:sp>
      <p:pic>
        <p:nvPicPr>
          <p:cNvPr id="15" name="Tijdelijke aanduiding voor inhoud 3">
            <a:extLst>
              <a:ext uri="{FF2B5EF4-FFF2-40B4-BE49-F238E27FC236}">
                <a16:creationId xmlns:a16="http://schemas.microsoft.com/office/drawing/2014/main" id="{A91C7C68-E3CE-4777-A36C-80B55D1603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597" t="46423" r="37791" b="1017"/>
          <a:stretch/>
        </p:blipFill>
        <p:spPr bwMode="auto">
          <a:xfrm>
            <a:off x="467544" y="980258"/>
            <a:ext cx="5270946" cy="5329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Rechte verbindingslijn met pijl 5"/>
          <p:cNvCxnSpPr>
            <a:cxnSpLocks/>
          </p:cNvCxnSpPr>
          <p:nvPr/>
        </p:nvCxnSpPr>
        <p:spPr>
          <a:xfrm flipH="1">
            <a:off x="2483768" y="3356992"/>
            <a:ext cx="4104456" cy="936104"/>
          </a:xfrm>
          <a:prstGeom prst="straightConnector1">
            <a:avLst/>
          </a:prstGeom>
          <a:ln w="635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2">
            <a:extLst>
              <a:ext uri="{FF2B5EF4-FFF2-40B4-BE49-F238E27FC236}">
                <a16:creationId xmlns:a16="http://schemas.microsoft.com/office/drawing/2014/main" id="{AAA2D51B-700A-463F-B6DA-F3A3FD3A4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16632"/>
            <a:ext cx="8676456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4800" b="1" dirty="0" err="1">
                <a:solidFill>
                  <a:srgbClr val="7030A0"/>
                </a:solidFill>
                <a:latin typeface="Eurostile" panose="020B0504020202050204" pitchFamily="34" charset="0"/>
              </a:rPr>
              <a:t>Vive</a:t>
            </a:r>
            <a:r>
              <a:rPr lang="nl-NL" sz="4800" b="1" dirty="0">
                <a:solidFill>
                  <a:srgbClr val="7030A0"/>
                </a:solidFill>
                <a:latin typeface="Eurostile" panose="020B0504020202050204" pitchFamily="34" charset="0"/>
              </a:rPr>
              <a:t> La France!</a:t>
            </a:r>
          </a:p>
        </p:txBody>
      </p:sp>
      <p:sp useBgFill="1">
        <p:nvSpPr>
          <p:cNvPr id="18" name="Ovaal 17">
            <a:extLst>
              <a:ext uri="{FF2B5EF4-FFF2-40B4-BE49-F238E27FC236}">
                <a16:creationId xmlns:a16="http://schemas.microsoft.com/office/drawing/2014/main" id="{C43E2900-F86C-4570-8AFD-D4D004725CB4}"/>
              </a:ext>
            </a:extLst>
          </p:cNvPr>
          <p:cNvSpPr/>
          <p:nvPr/>
        </p:nvSpPr>
        <p:spPr>
          <a:xfrm>
            <a:off x="7317481" y="532557"/>
            <a:ext cx="1224161" cy="1224136"/>
          </a:xfrm>
          <a:prstGeom prst="ellips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29407C8C-5BF5-4864-AD96-E79B49538A5D}"/>
              </a:ext>
            </a:extLst>
          </p:cNvPr>
          <p:cNvSpPr/>
          <p:nvPr/>
        </p:nvSpPr>
        <p:spPr>
          <a:xfrm>
            <a:off x="5643561" y="799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450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8" name="Graphic 7" descr="Loofboom met effen opvulling">
            <a:extLst>
              <a:ext uri="{FF2B5EF4-FFF2-40B4-BE49-F238E27FC236}">
                <a16:creationId xmlns:a16="http://schemas.microsoft.com/office/drawing/2014/main" id="{0368832B-6B0B-E2DB-3D4B-A71D32E74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0352" y="5366838"/>
            <a:ext cx="1034670" cy="1034670"/>
          </a:xfrm>
          <a:prstGeom prst="rect">
            <a:avLst/>
          </a:prstGeom>
        </p:spPr>
      </p:pic>
      <p:pic>
        <p:nvPicPr>
          <p:cNvPr id="9" name="Graphic 8" descr="Hof met effen opvulling">
            <a:extLst>
              <a:ext uri="{FF2B5EF4-FFF2-40B4-BE49-F238E27FC236}">
                <a16:creationId xmlns:a16="http://schemas.microsoft.com/office/drawing/2014/main" id="{CAC53AA1-D25D-2929-86DA-D0E3B7933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9858" y="5309610"/>
            <a:ext cx="1215757" cy="1215757"/>
          </a:xfrm>
          <a:prstGeom prst="rect">
            <a:avLst/>
          </a:prstGeom>
        </p:spPr>
      </p:pic>
      <p:pic>
        <p:nvPicPr>
          <p:cNvPr id="10" name="Picture 2" descr="Free Icon | Walker or runner sportive stick man">
            <a:extLst>
              <a:ext uri="{FF2B5EF4-FFF2-40B4-BE49-F238E27FC236}">
                <a16:creationId xmlns:a16="http://schemas.microsoft.com/office/drawing/2014/main" id="{BF351563-B6FB-CA97-5649-80FA89B1F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485" y="5398514"/>
            <a:ext cx="1005250" cy="10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1667 L -3.05556E-6 -0.01644 C 0.00243 -0.01505 0.00521 -0.01366 0.00764 -0.01158 C 0.00868 -0.01065 0.00938 -0.00903 0.01042 -0.00764 C 0.01146 -0.00672 0.0125 -0.00625 0.01337 -0.0051 C 0.01441 -0.00394 0.01511 -0.00255 0.01632 -0.00139 C 0.01806 0.00046 0.02014 0.00185 0.02205 0.0037 C 0.02327 0.00509 0.02448 0.00648 0.02587 0.00764 C 0.02674 0.00833 0.02778 0.00856 0.02882 0.00879 C 0.03247 0.01227 0.03195 0.01227 0.03733 0.01412 L 0.04514 0.01666 C 0.04601 0.01736 0.04688 0.01875 0.04792 0.01921 C 0.04983 0.0199 0.05191 0.0199 0.05382 0.02037 C 0.05504 0.02083 0.05625 0.02129 0.05764 0.02176 C 0.0599 0.02222 0.06216 0.02245 0.06441 0.02291 C 0.06598 0.02338 0.06754 0.02384 0.0691 0.0243 C 0.0717 0.025 0.07414 0.02662 0.07674 0.02685 L 0.0941 0.02824 L 0.17969 0.02685 C 0.18959 0.02662 0.19966 0.02639 0.20955 0.02546 C 0.21129 0.02546 0.21441 0.02361 0.21615 0.02291 C 0.21754 0.02245 0.21875 0.02222 0.22014 0.02176 C 0.23039 0.01342 0.21997 0.02106 0.22865 0.01666 C 0.23872 0.01157 0.22657 0.01597 0.23646 0.01273 C 0.23768 0.0118 0.23907 0.01134 0.24028 0.01018 C 0.24132 0.00902 0.24202 0.0074 0.24306 0.00625 C 0.24393 0.00555 0.24514 0.00555 0.24601 0.00509 C 0.2474 0.00439 0.24861 0.00324 0.24983 0.00254 C 0.25087 0.00115 0.25157 -0.00023 0.25278 -0.00139 C 0.254 -0.00255 0.25556 -0.00278 0.2566 -0.00394 C 0.25903 -0.00648 0.25834 -0.00834 0.25955 -0.01158 C 0.26007 -0.01297 0.26094 -0.01412 0.26146 -0.01551 C 0.26181 -0.01667 0.26302 -0.01829 0.26233 -0.01922 C 0.26164 -0.02014 0.26042 -0.01852 0.25955 -0.01806 C 0.25764 -0.01551 0.25608 -0.01297 0.25365 -0.01158 C 0.25191 -0.01042 0.24966 -0.01065 0.24792 -0.00903 C 0.24132 -0.00324 0.24445 -0.00486 0.23924 -0.00255 C 0.23837 -0.00186 0.2375 -0.0007 0.23646 3.33333E-6 C 0.23455 0.00092 0.23264 0.00162 0.23056 0.00254 L 0.22483 0.00509 C 0.21789 0.0081 0.22657 0.00439 0.21823 0.00764 C 0.21719 0.0081 0.21632 0.00856 0.21528 0.00879 C 0.21146 0.01018 0.20591 0.01227 0.20174 0.01273 C 0.19705 0.01342 0.19219 0.01389 0.18733 0.01412 C 0.17014 0.01458 0.15278 0.01481 0.13542 0.01527 L 0.09896 0.01412 C 0.09636 0.01389 0.09375 0.01319 0.09132 0.01273 C 0.08802 0.01227 0.0849 0.0118 0.0816 0.01157 C 0.07552 0.01088 0.06945 0.01064 0.06337 0.01018 C 0.06111 0.00972 0.05886 0.00926 0.0566 0.00879 C 0.05278 0.00833 0.04896 0.0081 0.04514 0.00764 C 0.04219 0.00717 0.03941 0.00671 0.03646 0.00625 C 0.03056 0.00439 0.03386 0.00555 0.02691 0.00254 C 0.02587 0.00208 0.02483 0.00185 0.02396 0.00115 C 0.0165 -0.00533 0.02032 -0.00301 0.01233 -0.00648 L 0.00382 -0.01042 L -3.05556E-6 -0.01667 Z " pathEditMode="relative" rAng="0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208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2677" y="3547840"/>
            <a:ext cx="4346375" cy="3009791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8A13737-CDD7-47AE-9E87-CB8A84FB9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2080" y="1327172"/>
            <a:ext cx="3449969" cy="4203655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90EDD4C-A681-43A3-8882-CE9990ED83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677" y="213941"/>
            <a:ext cx="4346375" cy="3009792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31"/>
          <p:cNvSpPr txBox="1">
            <a:spLocks noChangeArrowheads="1"/>
          </p:cNvSpPr>
          <p:nvPr/>
        </p:nvSpPr>
        <p:spPr bwMode="auto">
          <a:xfrm>
            <a:off x="6634435" y="3198283"/>
            <a:ext cx="1655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2400" b="1" dirty="0">
                <a:solidFill>
                  <a:srgbClr val="FF33CC"/>
                </a:solidFill>
              </a:rPr>
              <a:t>Engeland</a:t>
            </a:r>
          </a:p>
        </p:txBody>
      </p:sp>
      <p:pic>
        <p:nvPicPr>
          <p:cNvPr id="15" name="Tijdelijke aanduiding voor inhoud 3">
            <a:extLst>
              <a:ext uri="{FF2B5EF4-FFF2-40B4-BE49-F238E27FC236}">
                <a16:creationId xmlns:a16="http://schemas.microsoft.com/office/drawing/2014/main" id="{A91C7C68-E3CE-4777-A36C-80B55D1603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597" t="46423" r="37791" b="1017"/>
          <a:stretch/>
        </p:blipFill>
        <p:spPr bwMode="auto">
          <a:xfrm>
            <a:off x="467544" y="980258"/>
            <a:ext cx="5270946" cy="5329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Rechte verbindingslijn met pijl 5"/>
          <p:cNvCxnSpPr>
            <a:cxnSpLocks/>
          </p:cNvCxnSpPr>
          <p:nvPr/>
        </p:nvCxnSpPr>
        <p:spPr>
          <a:xfrm flipH="1" flipV="1">
            <a:off x="2047168" y="2923274"/>
            <a:ext cx="4663405" cy="505726"/>
          </a:xfrm>
          <a:prstGeom prst="straightConnector1">
            <a:avLst/>
          </a:prstGeom>
          <a:ln w="63500">
            <a:solidFill>
              <a:srgbClr val="FF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2">
            <a:extLst>
              <a:ext uri="{FF2B5EF4-FFF2-40B4-BE49-F238E27FC236}">
                <a16:creationId xmlns:a16="http://schemas.microsoft.com/office/drawing/2014/main" id="{AAA2D51B-700A-463F-B6DA-F3A3FD3A4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16632"/>
            <a:ext cx="8676456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FF33CC"/>
                </a:solidFill>
                <a:latin typeface="Eurostile" panose="020B0504020202050204" pitchFamily="34" charset="0"/>
              </a:rPr>
              <a:t>Engeland</a:t>
            </a:r>
          </a:p>
        </p:txBody>
      </p:sp>
      <p:sp useBgFill="1">
        <p:nvSpPr>
          <p:cNvPr id="18" name="Ovaal 17">
            <a:extLst>
              <a:ext uri="{FF2B5EF4-FFF2-40B4-BE49-F238E27FC236}">
                <a16:creationId xmlns:a16="http://schemas.microsoft.com/office/drawing/2014/main" id="{C43E2900-F86C-4570-8AFD-D4D004725CB4}"/>
              </a:ext>
            </a:extLst>
          </p:cNvPr>
          <p:cNvSpPr/>
          <p:nvPr/>
        </p:nvSpPr>
        <p:spPr>
          <a:xfrm>
            <a:off x="7317481" y="532557"/>
            <a:ext cx="1224161" cy="1224136"/>
          </a:xfrm>
          <a:prstGeom prst="ellipse">
            <a:avLst/>
          </a:prstGeom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29407C8C-5BF5-4864-AD96-E79B49538A5D}"/>
              </a:ext>
            </a:extLst>
          </p:cNvPr>
          <p:cNvSpPr/>
          <p:nvPr/>
        </p:nvSpPr>
        <p:spPr>
          <a:xfrm>
            <a:off x="5643561" y="799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520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8" name="Graphic 7" descr="Loofboom met effen opvulling">
            <a:extLst>
              <a:ext uri="{FF2B5EF4-FFF2-40B4-BE49-F238E27FC236}">
                <a16:creationId xmlns:a16="http://schemas.microsoft.com/office/drawing/2014/main" id="{2C45A69D-E3AD-8394-D73B-2282A8C9C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0352" y="5366838"/>
            <a:ext cx="1034670" cy="1034670"/>
          </a:xfrm>
          <a:prstGeom prst="rect">
            <a:avLst/>
          </a:prstGeom>
        </p:spPr>
      </p:pic>
      <p:pic>
        <p:nvPicPr>
          <p:cNvPr id="9" name="Graphic 8" descr="Hof met effen opvulling">
            <a:extLst>
              <a:ext uri="{FF2B5EF4-FFF2-40B4-BE49-F238E27FC236}">
                <a16:creationId xmlns:a16="http://schemas.microsoft.com/office/drawing/2014/main" id="{8106B322-97B4-1D20-C577-4028E9FD4C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9858" y="5309610"/>
            <a:ext cx="1215757" cy="1215757"/>
          </a:xfrm>
          <a:prstGeom prst="rect">
            <a:avLst/>
          </a:prstGeom>
        </p:spPr>
      </p:pic>
      <p:pic>
        <p:nvPicPr>
          <p:cNvPr id="10" name="Picture 2" descr="Free Icon | Walker or runner sportive stick man">
            <a:extLst>
              <a:ext uri="{FF2B5EF4-FFF2-40B4-BE49-F238E27FC236}">
                <a16:creationId xmlns:a16="http://schemas.microsoft.com/office/drawing/2014/main" id="{E4376A72-4302-80B8-2E6B-D6F45C509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485" y="5398514"/>
            <a:ext cx="1005250" cy="10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68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1667 L -3.05556E-6 -0.01644 C 0.00243 -0.01505 0.00521 -0.01366 0.00764 -0.01158 C 0.00868 -0.01065 0.00938 -0.00903 0.01042 -0.00764 C 0.01146 -0.00672 0.0125 -0.00625 0.01337 -0.0051 C 0.01441 -0.00394 0.01511 -0.00255 0.01632 -0.00139 C 0.01806 0.00046 0.02014 0.00185 0.02205 0.0037 C 0.02327 0.00509 0.02448 0.00648 0.02587 0.00764 C 0.02674 0.00833 0.02778 0.00856 0.02882 0.00879 C 0.03247 0.01227 0.03195 0.01227 0.03733 0.01412 L 0.04514 0.01666 C 0.04601 0.01736 0.04688 0.01875 0.04792 0.01921 C 0.04983 0.0199 0.05191 0.0199 0.05382 0.02037 C 0.05504 0.02083 0.05625 0.02129 0.05764 0.02176 C 0.0599 0.02222 0.06216 0.02245 0.06441 0.02291 C 0.06598 0.02338 0.06754 0.02384 0.0691 0.0243 C 0.0717 0.025 0.07414 0.02662 0.07674 0.02685 L 0.0941 0.02824 L 0.17969 0.02685 C 0.18959 0.02662 0.19966 0.02639 0.20955 0.02546 C 0.21129 0.02546 0.21441 0.02361 0.21615 0.02291 C 0.21754 0.02245 0.21875 0.02222 0.22014 0.02176 C 0.23039 0.01342 0.21997 0.02106 0.22865 0.01666 C 0.23872 0.01157 0.22657 0.01597 0.23646 0.01273 C 0.23768 0.0118 0.23907 0.01134 0.24028 0.01018 C 0.24132 0.00902 0.24202 0.0074 0.24306 0.00625 C 0.24393 0.00555 0.24514 0.00555 0.24601 0.00509 C 0.2474 0.00439 0.24861 0.00324 0.24983 0.00254 C 0.25087 0.00115 0.25157 -0.00023 0.25278 -0.00139 C 0.254 -0.00255 0.25556 -0.00278 0.2566 -0.00394 C 0.25903 -0.00648 0.25834 -0.00834 0.25955 -0.01158 C 0.26007 -0.01297 0.26094 -0.01412 0.26146 -0.01551 C 0.26181 -0.01667 0.26302 -0.01829 0.26233 -0.01922 C 0.26164 -0.02014 0.26042 -0.01852 0.25955 -0.01806 C 0.25764 -0.01551 0.25608 -0.01297 0.25365 -0.01158 C 0.25191 -0.01042 0.24966 -0.01065 0.24792 -0.00903 C 0.24132 -0.00324 0.24445 -0.00486 0.23924 -0.00255 C 0.23837 -0.00186 0.2375 -0.0007 0.23646 3.33333E-6 C 0.23455 0.00092 0.23264 0.00162 0.23056 0.00254 L 0.22483 0.00509 C 0.21789 0.0081 0.22657 0.00439 0.21823 0.00764 C 0.21719 0.0081 0.21632 0.00856 0.21528 0.00879 C 0.21146 0.01018 0.20591 0.01227 0.20174 0.01273 C 0.19705 0.01342 0.19219 0.01389 0.18733 0.01412 C 0.17014 0.01458 0.15278 0.01481 0.13542 0.01527 L 0.09896 0.01412 C 0.09636 0.01389 0.09375 0.01319 0.09132 0.01273 C 0.08802 0.01227 0.0849 0.0118 0.0816 0.01157 C 0.07552 0.01088 0.06945 0.01064 0.06337 0.01018 C 0.06111 0.00972 0.05886 0.00926 0.0566 0.00879 C 0.05278 0.00833 0.04896 0.0081 0.04514 0.00764 C 0.04219 0.00717 0.03941 0.00671 0.03646 0.00625 C 0.03056 0.00439 0.03386 0.00555 0.02691 0.00254 C 0.02587 0.00208 0.02483 0.00185 0.02396 0.00115 C 0.0165 -0.00533 0.02032 -0.00301 0.01233 -0.00648 L 0.00382 -0.01042 L -3.05556E-6 -0.01667 Z " pathEditMode="relative" rAng="0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208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8924" y="3260978"/>
            <a:ext cx="4824546" cy="3216364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8A13737-CDD7-47AE-9E87-CB8A84FB9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0277" y="811457"/>
            <a:ext cx="2805150" cy="1868515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562338D4-2B73-4045-B71A-A4B067847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4739" y="3530502"/>
            <a:ext cx="2586350" cy="1428750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90EDD4C-A681-43A3-8882-CE9990ED83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27" y="908219"/>
            <a:ext cx="3035829" cy="1707653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</p:spTree>
    <p:extLst>
      <p:ext uri="{BB962C8B-B14F-4D97-AF65-F5344CB8AC3E}">
        <p14:creationId xmlns:p14="http://schemas.microsoft.com/office/powerpoint/2010/main" val="288605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2"/>
          <p:cNvSpPr txBox="1">
            <a:spLocks noChangeArrowheads="1"/>
          </p:cNvSpPr>
          <p:nvPr/>
        </p:nvSpPr>
        <p:spPr bwMode="auto">
          <a:xfrm>
            <a:off x="0" y="116632"/>
            <a:ext cx="9144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4800" b="1" dirty="0">
                <a:solidFill>
                  <a:srgbClr val="00FF00"/>
                </a:solidFill>
                <a:latin typeface="Eurostile" panose="020B0504020202050204" pitchFamily="34" charset="0"/>
              </a:rPr>
              <a:t>Normandië</a:t>
            </a:r>
            <a:r>
              <a:rPr lang="nl-NL" sz="4800" b="1" dirty="0">
                <a:latin typeface="Eurostile" panose="020B0504020202050204" pitchFamily="34" charset="0"/>
              </a:rPr>
              <a:t> </a:t>
            </a:r>
          </a:p>
        </p:txBody>
      </p:sp>
      <p:pic>
        <p:nvPicPr>
          <p:cNvPr id="7" name="Tijdelijke aanduiding voor inhou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4333" y="821459"/>
            <a:ext cx="5655333" cy="571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Rechte verbindingslijn met pijl 7"/>
          <p:cNvCxnSpPr>
            <a:cxnSpLocks/>
          </p:cNvCxnSpPr>
          <p:nvPr/>
        </p:nvCxnSpPr>
        <p:spPr>
          <a:xfrm>
            <a:off x="1744333" y="3297068"/>
            <a:ext cx="1771886" cy="1"/>
          </a:xfrm>
          <a:prstGeom prst="straightConnector1">
            <a:avLst/>
          </a:prstGeom>
          <a:ln w="635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/>
          <p:cNvSpPr txBox="1">
            <a:spLocks noChangeArrowheads="1"/>
          </p:cNvSpPr>
          <p:nvPr/>
        </p:nvSpPr>
        <p:spPr bwMode="auto">
          <a:xfrm>
            <a:off x="71442" y="3066236"/>
            <a:ext cx="18721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400" b="1" dirty="0">
                <a:ln>
                  <a:solidFill>
                    <a:srgbClr val="00FF00"/>
                  </a:solidFill>
                </a:ln>
                <a:latin typeface="Eurostile" panose="020B0504020202050204" pitchFamily="34" charset="0"/>
              </a:rPr>
              <a:t>Normandië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8DCDA76-7670-49AF-A1F9-CD0BB7966534}"/>
              </a:ext>
            </a:extLst>
          </p:cNvPr>
          <p:cNvSpPr txBox="1"/>
          <p:nvPr/>
        </p:nvSpPr>
        <p:spPr>
          <a:xfrm flipH="1">
            <a:off x="7740352" y="768325"/>
            <a:ext cx="100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/>
              <a:t>315</a:t>
            </a:r>
          </a:p>
          <a:p>
            <a:pPr algn="ctr"/>
            <a:r>
              <a:rPr lang="nl-NL" b="1" dirty="0"/>
              <a:t>EURO</a:t>
            </a:r>
          </a:p>
        </p:txBody>
      </p:sp>
      <p:sp useBgFill="1">
        <p:nvSpPr>
          <p:cNvPr id="14" name="Ovaal 13">
            <a:extLst>
              <a:ext uri="{FF2B5EF4-FFF2-40B4-BE49-F238E27FC236}">
                <a16:creationId xmlns:a16="http://schemas.microsoft.com/office/drawing/2014/main" id="{5BB03AAE-80F8-45C1-91BA-6BEF1755F85E}"/>
              </a:ext>
            </a:extLst>
          </p:cNvPr>
          <p:cNvSpPr/>
          <p:nvPr/>
        </p:nvSpPr>
        <p:spPr>
          <a:xfrm>
            <a:off x="7317481" y="532557"/>
            <a:ext cx="1224161" cy="1224136"/>
          </a:xfrm>
          <a:prstGeom prst="ellipse">
            <a:avLst/>
          </a:prstGeom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ABEAB59-2CFD-4578-9748-B91730799D11}"/>
              </a:ext>
            </a:extLst>
          </p:cNvPr>
          <p:cNvSpPr/>
          <p:nvPr/>
        </p:nvSpPr>
        <p:spPr>
          <a:xfrm>
            <a:off x="5643561" y="821459"/>
            <a:ext cx="4572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455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5" name="Graphic 4" descr="Hof met effen opvulling">
            <a:extLst>
              <a:ext uri="{FF2B5EF4-FFF2-40B4-BE49-F238E27FC236}">
                <a16:creationId xmlns:a16="http://schemas.microsoft.com/office/drawing/2014/main" id="{6E00A112-0B9F-ED0D-7E03-F2D68F88E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74235" y="5229200"/>
            <a:ext cx="1215757" cy="121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0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6845" y="619243"/>
            <a:ext cx="3916052" cy="2584594"/>
          </a:xfrm>
          <a:prstGeom prst="rect">
            <a:avLst/>
          </a:prstGeom>
          <a:ln w="19050">
            <a:solidFill>
              <a:srgbClr val="00FF00"/>
            </a:solidFill>
          </a:ln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3886"/>
            <a:ext cx="3384169" cy="1903595"/>
          </a:xfrm>
          <a:prstGeom prst="rect">
            <a:avLst/>
          </a:prstGeom>
          <a:ln w="19050">
            <a:solidFill>
              <a:srgbClr val="00FF00"/>
            </a:solidFill>
          </a:ln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578543"/>
            <a:ext cx="3209287" cy="1790444"/>
          </a:xfrm>
          <a:prstGeom prst="rect">
            <a:avLst/>
          </a:prstGeom>
          <a:ln w="19050">
            <a:solidFill>
              <a:srgbClr val="00FF00"/>
            </a:solidFill>
          </a:ln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8476" y="4295706"/>
            <a:ext cx="2912789" cy="1952188"/>
          </a:xfrm>
          <a:prstGeom prst="rect">
            <a:avLst/>
          </a:prstGeom>
          <a:ln w="19050">
            <a:solidFill>
              <a:srgbClr val="00FF00"/>
            </a:solidFill>
          </a:ln>
        </p:spPr>
      </p:pic>
      <p:pic>
        <p:nvPicPr>
          <p:cNvPr id="1026" name="Picture 2" descr="Afbeeldingsresultaat voor loopgraven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630049"/>
            <a:ext cx="2675641" cy="1851274"/>
          </a:xfrm>
          <a:prstGeom prst="rect">
            <a:avLst/>
          </a:prstGeom>
          <a:ln w="19050">
            <a:solidFill>
              <a:srgbClr val="00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3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2"/>
          <p:cNvSpPr txBox="1">
            <a:spLocks noChangeArrowheads="1"/>
          </p:cNvSpPr>
          <p:nvPr/>
        </p:nvSpPr>
        <p:spPr bwMode="auto">
          <a:xfrm>
            <a:off x="467544" y="116632"/>
            <a:ext cx="8676456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C80025"/>
                </a:solidFill>
                <a:latin typeface="Eurostile" panose="020B0504020202050204" pitchFamily="34" charset="0"/>
              </a:rPr>
              <a:t>Toscane (Bella Italia)  </a:t>
            </a:r>
          </a:p>
        </p:txBody>
      </p:sp>
      <p:pic>
        <p:nvPicPr>
          <p:cNvPr id="7" name="Tijdelijke aanduiding voor inhoud 3"/>
          <p:cNvPicPr>
            <a:picLocks noChangeAspect="1"/>
          </p:cNvPicPr>
          <p:nvPr/>
        </p:nvPicPr>
        <p:blipFill rotWithShape="1">
          <a:blip r:embed="rId2" cstate="print"/>
          <a:srcRect l="1597" t="46423" r="37791" b="1017"/>
          <a:stretch/>
        </p:blipFill>
        <p:spPr bwMode="auto">
          <a:xfrm>
            <a:off x="467544" y="980258"/>
            <a:ext cx="5270946" cy="5329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Rechte verbindingslijn met pijl 7"/>
          <p:cNvCxnSpPr>
            <a:cxnSpLocks/>
          </p:cNvCxnSpPr>
          <p:nvPr/>
        </p:nvCxnSpPr>
        <p:spPr>
          <a:xfrm flipH="1">
            <a:off x="3757091" y="4581128"/>
            <a:ext cx="2471093" cy="0"/>
          </a:xfrm>
          <a:prstGeom prst="straightConnector1">
            <a:avLst/>
          </a:prstGeom>
          <a:ln w="63500">
            <a:solidFill>
              <a:srgbClr val="C8002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/>
          <p:cNvSpPr txBox="1">
            <a:spLocks noChangeArrowheads="1"/>
          </p:cNvSpPr>
          <p:nvPr/>
        </p:nvSpPr>
        <p:spPr bwMode="auto">
          <a:xfrm>
            <a:off x="6228184" y="4341859"/>
            <a:ext cx="14401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400" b="1" dirty="0">
                <a:ln>
                  <a:solidFill>
                    <a:srgbClr val="C80025"/>
                  </a:solidFill>
                </a:ln>
              </a:rPr>
              <a:t>Toscane</a:t>
            </a:r>
          </a:p>
        </p:txBody>
      </p:sp>
      <p:sp>
        <p:nvSpPr>
          <p:cNvPr id="10" name="Ovaal 9"/>
          <p:cNvSpPr/>
          <p:nvPr/>
        </p:nvSpPr>
        <p:spPr>
          <a:xfrm>
            <a:off x="4427538" y="2781300"/>
            <a:ext cx="144462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 useBgFill="1">
        <p:nvSpPr>
          <p:cNvPr id="15" name="Ovaal 14">
            <a:extLst>
              <a:ext uri="{FF2B5EF4-FFF2-40B4-BE49-F238E27FC236}">
                <a16:creationId xmlns:a16="http://schemas.microsoft.com/office/drawing/2014/main" id="{B26DE536-AF27-494F-A599-406DE782BCEE}"/>
              </a:ext>
            </a:extLst>
          </p:cNvPr>
          <p:cNvSpPr/>
          <p:nvPr/>
        </p:nvSpPr>
        <p:spPr>
          <a:xfrm>
            <a:off x="7317481" y="532557"/>
            <a:ext cx="1224161" cy="1224136"/>
          </a:xfrm>
          <a:prstGeom prst="ellipse">
            <a:avLst/>
          </a:prstGeom>
          <a:ln>
            <a:solidFill>
              <a:srgbClr val="C800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A557C020-2415-4E7C-BC78-C9054476D70A}"/>
              </a:ext>
            </a:extLst>
          </p:cNvPr>
          <p:cNvSpPr/>
          <p:nvPr/>
        </p:nvSpPr>
        <p:spPr>
          <a:xfrm>
            <a:off x="5643561" y="799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475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13" name="Graphic 12" descr="Loofboom met effen opvulling">
            <a:extLst>
              <a:ext uri="{FF2B5EF4-FFF2-40B4-BE49-F238E27FC236}">
                <a16:creationId xmlns:a16="http://schemas.microsoft.com/office/drawing/2014/main" id="{BCBD7648-660A-67D6-8756-6FE525D3B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9561" y="5290773"/>
            <a:ext cx="1034670" cy="1034670"/>
          </a:xfrm>
          <a:prstGeom prst="rect">
            <a:avLst/>
          </a:prstGeom>
        </p:spPr>
      </p:pic>
      <p:pic>
        <p:nvPicPr>
          <p:cNvPr id="17" name="Graphic 16" descr="Hof met effen opvulling">
            <a:extLst>
              <a:ext uri="{FF2B5EF4-FFF2-40B4-BE49-F238E27FC236}">
                <a16:creationId xmlns:a16="http://schemas.microsoft.com/office/drawing/2014/main" id="{3873D9EF-ACCD-FD35-1D1C-DC7202A928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76059" y="5229200"/>
            <a:ext cx="1215757" cy="12157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576" y="4084364"/>
            <a:ext cx="3447666" cy="2301317"/>
          </a:xfrm>
          <a:prstGeom prst="rect">
            <a:avLst/>
          </a:prstGeom>
          <a:ln w="19050">
            <a:solidFill>
              <a:srgbClr val="C80025"/>
            </a:solidFill>
          </a:ln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5" y="278693"/>
            <a:ext cx="4532728" cy="2041512"/>
          </a:xfrm>
          <a:prstGeom prst="rect">
            <a:avLst/>
          </a:prstGeom>
          <a:ln w="19050">
            <a:solidFill>
              <a:srgbClr val="C80025"/>
            </a:solidFill>
          </a:ln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663" y="2579324"/>
            <a:ext cx="2102599" cy="3008892"/>
          </a:xfrm>
          <a:prstGeom prst="rect">
            <a:avLst/>
          </a:prstGeom>
          <a:ln w="19050">
            <a:noFill/>
          </a:ln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02" y="4602008"/>
            <a:ext cx="2752177" cy="1761393"/>
          </a:xfrm>
          <a:prstGeom prst="rect">
            <a:avLst/>
          </a:prstGeom>
          <a:ln w="19050">
            <a:solidFill>
              <a:srgbClr val="C80025"/>
            </a:solidFill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02000D10-75D3-B654-C2FA-0E3FD5473B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908" y="66838"/>
            <a:ext cx="3775587" cy="2041711"/>
          </a:xfrm>
          <a:prstGeom prst="rect">
            <a:avLst/>
          </a:prstGeom>
          <a:ln w="19050">
            <a:solidFill>
              <a:srgbClr val="C80025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0CEDDB-D876-D8F5-B4FE-9FAFF5E24F9A}"/>
              </a:ext>
            </a:extLst>
          </p:cNvPr>
          <p:cNvSpPr txBox="1"/>
          <p:nvPr/>
        </p:nvSpPr>
        <p:spPr>
          <a:xfrm>
            <a:off x="6277282" y="2313653"/>
            <a:ext cx="17790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LUCCA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7B803E-F3B3-61D2-83CC-4BA6A7915128}"/>
              </a:ext>
            </a:extLst>
          </p:cNvPr>
          <p:cNvSpPr txBox="1"/>
          <p:nvPr/>
        </p:nvSpPr>
        <p:spPr>
          <a:xfrm>
            <a:off x="930991" y="2267564"/>
            <a:ext cx="1852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MILAAN 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C3EDC9-87DA-A2C3-4A5C-FC114E54F514}"/>
              </a:ext>
            </a:extLst>
          </p:cNvPr>
          <p:cNvSpPr txBox="1"/>
          <p:nvPr/>
        </p:nvSpPr>
        <p:spPr>
          <a:xfrm rot="-5400000">
            <a:off x="2267565" y="3198556"/>
            <a:ext cx="140109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PISA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5046E3-4E73-DA78-0B61-255B4C74EBFB}"/>
              </a:ext>
            </a:extLst>
          </p:cNvPr>
          <p:cNvSpPr txBox="1"/>
          <p:nvPr/>
        </p:nvSpPr>
        <p:spPr>
          <a:xfrm>
            <a:off x="6019185" y="6341806"/>
            <a:ext cx="26178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CINQUE TERRE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2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15" b="98416" l="3088" r="97150">
                        <a14:foregroundMark x1="38480" y1="18778" x2="38480" y2="18778"/>
                        <a14:foregroundMark x1="50831" y1="6561" x2="50831" y2="6561"/>
                        <a14:foregroundMark x1="64371" y1="3620" x2="64371" y2="3620"/>
                        <a14:foregroundMark x1="74584" y1="2941" x2="74584" y2="2941"/>
                        <a14:foregroundMark x1="92874" y1="13575" x2="92874" y2="13575"/>
                        <a14:foregroundMark x1="97150" y1="17195" x2="97150" y2="17195"/>
                        <a14:foregroundMark x1="45131" y1="10181" x2="45131" y2="10181"/>
                        <a14:foregroundMark x1="67933" y1="94344" x2="67933" y2="94344"/>
                        <a14:foregroundMark x1="6651" y1="71946" x2="6651" y2="71946"/>
                        <a14:foregroundMark x1="3088" y1="77828" x2="3088" y2="77828"/>
                        <a14:foregroundMark x1="69596" y1="98190" x2="69596" y2="98190"/>
                        <a14:foregroundMark x1="62708" y1="98416" x2="62708" y2="98416"/>
                        <a14:foregroundMark x1="55582" y1="39593" x2="55582" y2="39593"/>
                        <a14:backgroundMark x1="63895" y1="39140" x2="63895" y2="39140"/>
                        <a14:backgroundMark x1="63895" y1="34842" x2="63895" y2="34842"/>
                        <a14:backgroundMark x1="62233" y1="34163" x2="62233" y2="34163"/>
                        <a14:backgroundMark x1="64371" y1="35294" x2="64371" y2="35294"/>
                        <a14:backgroundMark x1="64608" y1="36199" x2="64608" y2="36199"/>
                        <a14:backgroundMark x1="58195" y1="43439" x2="58195" y2="43439"/>
                        <a14:backgroundMark x1="57720" y1="44344" x2="57720" y2="44344"/>
                        <a14:backgroundMark x1="55107" y1="45928" x2="55107" y2="45928"/>
                        <a14:backgroundMark x1="54157" y1="45701" x2="54157" y2="45701"/>
                        <a14:backgroundMark x1="56532" y1="45475" x2="56532" y2="45475"/>
                        <a14:backgroundMark x1="48931" y1="43891" x2="48931" y2="43891"/>
                        <a14:backgroundMark x1="51781" y1="45249" x2="51781" y2="45249"/>
                        <a14:backgroundMark x1="51306" y1="44796" x2="51306" y2="44796"/>
                        <a14:backgroundMark x1="24466" y1="57919" x2="24466" y2="57919"/>
                        <a14:backgroundMark x1="25416" y1="58597" x2="25416" y2="58597"/>
                        <a14:backgroundMark x1="23753" y1="57692" x2="23753" y2="57692"/>
                        <a14:backgroundMark x1="23040" y1="57240" x2="23040" y2="57240"/>
                        <a14:backgroundMark x1="22565" y1="56561" x2="22565" y2="56561"/>
                        <a14:backgroundMark x1="22090" y1="56109" x2="22090" y2="56109"/>
                        <a14:backgroundMark x1="28979" y1="65385" x2="28979" y2="65385"/>
                        <a14:backgroundMark x1="36817" y1="64480" x2="36817" y2="64480"/>
                        <a14:backgroundMark x1="37292" y1="64027" x2="37292" y2="64027"/>
                        <a14:backgroundMark x1="25653" y1="63575" x2="25653" y2="63575"/>
                        <a14:backgroundMark x1="23753" y1="62443" x2="23753" y2="62443"/>
                        <a14:backgroundMark x1="22803" y1="61991" x2="22803" y2="61991"/>
                        <a14:backgroundMark x1="21378" y1="61538" x2="21378" y2="61538"/>
                        <a14:backgroundMark x1="27316" y1="64932" x2="27316" y2="64932"/>
                        <a14:backgroundMark x1="22803" y1="66742" x2="22803" y2="66742"/>
                        <a14:backgroundMark x1="19477" y1="64706" x2="19477" y2="64706"/>
                        <a14:backgroundMark x1="23753" y1="73756" x2="23753" y2="73756"/>
                        <a14:backgroundMark x1="17102" y1="76018" x2="17102" y2="76018"/>
                        <a14:backgroundMark x1="18765" y1="69005" x2="18765" y2="69005"/>
                        <a14:backgroundMark x1="19715" y1="75792" x2="19715" y2="7579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2663" y="782150"/>
            <a:ext cx="5690120" cy="5973296"/>
          </a:xfrm>
        </p:spPr>
      </p:pic>
      <p:cxnSp>
        <p:nvCxnSpPr>
          <p:cNvPr id="9" name="Rechte verbindingslijn met pijl 8"/>
          <p:cNvCxnSpPr>
            <a:cxnSpLocks/>
          </p:cNvCxnSpPr>
          <p:nvPr/>
        </p:nvCxnSpPr>
        <p:spPr>
          <a:xfrm flipH="1">
            <a:off x="3353980" y="3590471"/>
            <a:ext cx="3384376" cy="0"/>
          </a:xfrm>
          <a:prstGeom prst="straightConnector1">
            <a:avLst/>
          </a:prstGeom>
          <a:ln w="635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11"/>
          <p:cNvSpPr txBox="1">
            <a:spLocks noChangeArrowheads="1"/>
          </p:cNvSpPr>
          <p:nvPr/>
        </p:nvSpPr>
        <p:spPr bwMode="auto">
          <a:xfrm>
            <a:off x="6757837" y="3368687"/>
            <a:ext cx="229573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100" b="1" dirty="0">
                <a:ln>
                  <a:solidFill>
                    <a:srgbClr val="FF0000"/>
                  </a:solidFill>
                </a:ln>
                <a:latin typeface="Eurostile" panose="020B0504020202050204" pitchFamily="34" charset="0"/>
              </a:rPr>
              <a:t>Ik</a:t>
            </a:r>
            <a:r>
              <a:rPr lang="nl-NL" altLang="nl-NL" sz="2100" b="1" dirty="0">
                <a:ln>
                  <a:solidFill>
                    <a:schemeClr val="bg1"/>
                  </a:solidFill>
                </a:ln>
                <a:latin typeface="Eurostile" panose="020B0504020202050204" pitchFamily="34" charset="0"/>
              </a:rPr>
              <a:t> hou </a:t>
            </a:r>
            <a:r>
              <a:rPr lang="nl-NL" altLang="nl-NL" sz="2100" b="1" dirty="0">
                <a:ln>
                  <a:solidFill>
                    <a:srgbClr val="0000FF"/>
                  </a:solidFill>
                </a:ln>
                <a:latin typeface="Eurostile" panose="020B0504020202050204" pitchFamily="34" charset="0"/>
              </a:rPr>
              <a:t>van</a:t>
            </a:r>
            <a:r>
              <a:rPr lang="nl-NL" altLang="nl-NL" sz="2100" b="1" dirty="0">
                <a:ln>
                  <a:solidFill>
                    <a:schemeClr val="bg1"/>
                  </a:solidFill>
                </a:ln>
                <a:latin typeface="Eurostile" panose="020B0504020202050204" pitchFamily="34" charset="0"/>
              </a:rPr>
              <a:t> </a:t>
            </a:r>
            <a:r>
              <a:rPr lang="nl-NL" altLang="nl-NL" sz="2100" b="1" dirty="0">
                <a:ln>
                  <a:solidFill>
                    <a:srgbClr val="FFC000"/>
                  </a:solidFill>
                </a:ln>
                <a:latin typeface="Eurostile" panose="020B0504020202050204" pitchFamily="34" charset="0"/>
              </a:rPr>
              <a:t>Holland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80" y="102554"/>
            <a:ext cx="2060848" cy="206084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6033576-C9CE-434D-964A-DD19BC0510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180" t="13099" r="16152" b="36847"/>
          <a:stretch/>
        </p:blipFill>
        <p:spPr>
          <a:xfrm>
            <a:off x="7674273" y="102554"/>
            <a:ext cx="1367064" cy="943346"/>
          </a:xfrm>
          <a:prstGeom prst="rect">
            <a:avLst/>
          </a:prstGeom>
        </p:spPr>
      </p:pic>
      <p:cxnSp>
        <p:nvCxnSpPr>
          <p:cNvPr id="24" name="Rechte verbindingslijn met pijl 23"/>
          <p:cNvCxnSpPr>
            <a:cxnSpLocks/>
            <a:stCxn id="25" idx="2"/>
          </p:cNvCxnSpPr>
          <p:nvPr/>
        </p:nvCxnSpPr>
        <p:spPr>
          <a:xfrm flipH="1">
            <a:off x="3353980" y="521352"/>
            <a:ext cx="683368" cy="459376"/>
          </a:xfrm>
          <a:prstGeom prst="straightConnector1">
            <a:avLst/>
          </a:prstGeom>
          <a:ln w="635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45"/>
          <p:cNvSpPr txBox="1">
            <a:spLocks noChangeArrowheads="1"/>
          </p:cNvSpPr>
          <p:nvPr/>
        </p:nvSpPr>
        <p:spPr bwMode="auto">
          <a:xfrm>
            <a:off x="2119331" y="59687"/>
            <a:ext cx="38360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2400" b="1" dirty="0">
                <a:solidFill>
                  <a:srgbClr val="0000FF"/>
                </a:solidFill>
                <a:latin typeface="Eurostile" panose="020B0504020202050204" pitchFamily="34" charset="0"/>
              </a:rPr>
              <a:t>Terschelling</a:t>
            </a:r>
          </a:p>
        </p:txBody>
      </p:sp>
      <p:pic>
        <p:nvPicPr>
          <p:cNvPr id="15" name="Graphic 14" descr="Loofboom met effen opvulling">
            <a:extLst>
              <a:ext uri="{FF2B5EF4-FFF2-40B4-BE49-F238E27FC236}">
                <a16:creationId xmlns:a16="http://schemas.microsoft.com/office/drawing/2014/main" id="{D63E95E8-6C92-3662-166A-43DF0E7D3B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76056" y="239978"/>
            <a:ext cx="190449" cy="190449"/>
          </a:xfrm>
          <a:prstGeom prst="rect">
            <a:avLst/>
          </a:prstGeom>
        </p:spPr>
      </p:pic>
      <p:pic>
        <p:nvPicPr>
          <p:cNvPr id="16" name="Picture 2" descr="Free Icon | Walker or runner sportive stick man">
            <a:extLst>
              <a:ext uri="{FF2B5EF4-FFF2-40B4-BE49-F238E27FC236}">
                <a16:creationId xmlns:a16="http://schemas.microsoft.com/office/drawing/2014/main" id="{505A2253-69E6-9A46-E631-2A0E23094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819" y="230527"/>
            <a:ext cx="206074" cy="2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phic 3" descr="Rechtbank">
            <a:extLst>
              <a:ext uri="{FF2B5EF4-FFF2-40B4-BE49-F238E27FC236}">
                <a16:creationId xmlns:a16="http://schemas.microsoft.com/office/drawing/2014/main" id="{97B1586A-CFF1-FFA3-B4E1-5016ECF78B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36296" y="3207302"/>
            <a:ext cx="204578" cy="204578"/>
          </a:xfrm>
          <a:prstGeom prst="rect">
            <a:avLst/>
          </a:prstGeom>
        </p:spPr>
      </p:pic>
      <p:pic>
        <p:nvPicPr>
          <p:cNvPr id="5" name="Graphic 4" descr="Loofboom met effen opvulling">
            <a:extLst>
              <a:ext uri="{FF2B5EF4-FFF2-40B4-BE49-F238E27FC236}">
                <a16:creationId xmlns:a16="http://schemas.microsoft.com/office/drawing/2014/main" id="{839BE2A2-6EB8-B79D-D994-6C5BC6840F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42181" y="3221431"/>
            <a:ext cx="190449" cy="190449"/>
          </a:xfrm>
          <a:prstGeom prst="rect">
            <a:avLst/>
          </a:prstGeom>
        </p:spPr>
      </p:pic>
      <p:pic>
        <p:nvPicPr>
          <p:cNvPr id="6" name="Picture 2" descr="Free Icon | Walker or runner sportive stick man">
            <a:extLst>
              <a:ext uri="{FF2B5EF4-FFF2-40B4-BE49-F238E27FC236}">
                <a16:creationId xmlns:a16="http://schemas.microsoft.com/office/drawing/2014/main" id="{644A4693-AC02-3F7B-9C6E-C0EF17AD4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915" y="3201697"/>
            <a:ext cx="206074" cy="2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054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ijdelijke aanduiding voor inhoud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627" t="46423" r="37792" b="1030"/>
          <a:stretch/>
        </p:blipFill>
        <p:spPr bwMode="auto">
          <a:xfrm>
            <a:off x="1902369" y="683143"/>
            <a:ext cx="5007343" cy="532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Rechte verbindingslijn met pijl 16"/>
          <p:cNvCxnSpPr>
            <a:cxnSpLocks/>
          </p:cNvCxnSpPr>
          <p:nvPr/>
        </p:nvCxnSpPr>
        <p:spPr>
          <a:xfrm flipH="1" flipV="1">
            <a:off x="5518054" y="3782689"/>
            <a:ext cx="1876522" cy="211048"/>
          </a:xfrm>
          <a:prstGeom prst="straightConnector1">
            <a:avLst/>
          </a:prstGeom>
          <a:ln w="63500">
            <a:solidFill>
              <a:srgbClr val="41689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3"/>
          <p:cNvSpPr txBox="1">
            <a:spLocks noChangeArrowheads="1"/>
          </p:cNvSpPr>
          <p:nvPr/>
        </p:nvSpPr>
        <p:spPr bwMode="auto">
          <a:xfrm>
            <a:off x="7280459" y="3743845"/>
            <a:ext cx="17227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2400" b="1" dirty="0">
                <a:solidFill>
                  <a:srgbClr val="416896"/>
                </a:solidFill>
                <a:latin typeface="Eurostile" panose="020B0504020202050204" pitchFamily="34" charset="0"/>
              </a:rPr>
              <a:t>Oostenrijk</a:t>
            </a:r>
          </a:p>
        </p:txBody>
      </p:sp>
      <p:sp>
        <p:nvSpPr>
          <p:cNvPr id="21" name="Tekstvak 31"/>
          <p:cNvSpPr txBox="1">
            <a:spLocks noChangeArrowheads="1"/>
          </p:cNvSpPr>
          <p:nvPr/>
        </p:nvSpPr>
        <p:spPr bwMode="auto">
          <a:xfrm>
            <a:off x="449006" y="1739238"/>
            <a:ext cx="16557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400" b="1" dirty="0">
                <a:solidFill>
                  <a:srgbClr val="FF33CC"/>
                </a:solidFill>
                <a:latin typeface="Eurostile" panose="020B0504020202050204" pitchFamily="34" charset="0"/>
              </a:rPr>
              <a:t>Engeland</a:t>
            </a:r>
            <a:endParaRPr lang="nl-NL" altLang="nl-NL" sz="2400" b="1" dirty="0"/>
          </a:p>
        </p:txBody>
      </p:sp>
      <p:cxnSp>
        <p:nvCxnSpPr>
          <p:cNvPr id="22" name="Rechte verbindingslijn met pijl 21"/>
          <p:cNvCxnSpPr>
            <a:cxnSpLocks/>
          </p:cNvCxnSpPr>
          <p:nvPr/>
        </p:nvCxnSpPr>
        <p:spPr>
          <a:xfrm flipH="1" flipV="1">
            <a:off x="5518640" y="3329213"/>
            <a:ext cx="2066435" cy="17829"/>
          </a:xfrm>
          <a:prstGeom prst="straightConnector1">
            <a:avLst/>
          </a:prstGeom>
          <a:ln w="635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vak 40"/>
          <p:cNvSpPr txBox="1">
            <a:spLocks noChangeArrowheads="1"/>
          </p:cNvSpPr>
          <p:nvPr/>
        </p:nvSpPr>
        <p:spPr bwMode="auto">
          <a:xfrm>
            <a:off x="7478120" y="3084325"/>
            <a:ext cx="1558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nl-NL" sz="2400" b="1" dirty="0">
                <a:solidFill>
                  <a:srgbClr val="FFC000"/>
                </a:solidFill>
                <a:latin typeface="Eurostile" panose="020B0504020202050204" pitchFamily="34" charset="0"/>
              </a:rPr>
              <a:t>Tsjechië</a:t>
            </a:r>
          </a:p>
        </p:txBody>
      </p:sp>
      <p:cxnSp>
        <p:nvCxnSpPr>
          <p:cNvPr id="26" name="Rechte verbindingslijn met pijl 25"/>
          <p:cNvCxnSpPr>
            <a:cxnSpLocks/>
          </p:cNvCxnSpPr>
          <p:nvPr/>
        </p:nvCxnSpPr>
        <p:spPr>
          <a:xfrm>
            <a:off x="1786742" y="2141514"/>
            <a:ext cx="1372983" cy="394073"/>
          </a:xfrm>
          <a:prstGeom prst="straightConnector1">
            <a:avLst/>
          </a:prstGeom>
          <a:ln w="63500">
            <a:solidFill>
              <a:srgbClr val="FF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met pijl 28"/>
          <p:cNvCxnSpPr>
            <a:cxnSpLocks/>
          </p:cNvCxnSpPr>
          <p:nvPr/>
        </p:nvCxnSpPr>
        <p:spPr>
          <a:xfrm flipV="1">
            <a:off x="1968500" y="3133824"/>
            <a:ext cx="1191225" cy="239053"/>
          </a:xfrm>
          <a:prstGeom prst="straightConnector1">
            <a:avLst/>
          </a:prstGeom>
          <a:ln w="635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4"/>
          <p:cNvSpPr txBox="1">
            <a:spLocks noChangeArrowheads="1"/>
          </p:cNvSpPr>
          <p:nvPr/>
        </p:nvSpPr>
        <p:spPr bwMode="auto">
          <a:xfrm>
            <a:off x="150831" y="3116209"/>
            <a:ext cx="1968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NL" sz="2400" b="1" dirty="0">
                <a:solidFill>
                  <a:srgbClr val="00FF00"/>
                </a:solidFill>
                <a:latin typeface="Eurostile" panose="020B0504020202050204" pitchFamily="34" charset="0"/>
              </a:rPr>
              <a:t>Normandië </a:t>
            </a:r>
          </a:p>
        </p:txBody>
      </p:sp>
      <p:cxnSp>
        <p:nvCxnSpPr>
          <p:cNvPr id="31" name="Rechte verbindingslijn met pijl 30"/>
          <p:cNvCxnSpPr>
            <a:cxnSpLocks/>
          </p:cNvCxnSpPr>
          <p:nvPr/>
        </p:nvCxnSpPr>
        <p:spPr>
          <a:xfrm flipH="1" flipV="1">
            <a:off x="4932040" y="4293096"/>
            <a:ext cx="2564436" cy="648073"/>
          </a:xfrm>
          <a:prstGeom prst="straightConnector1">
            <a:avLst/>
          </a:prstGeom>
          <a:ln w="63500">
            <a:solidFill>
              <a:srgbClr val="C8002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vak 40"/>
          <p:cNvSpPr txBox="1">
            <a:spLocks noChangeArrowheads="1"/>
          </p:cNvSpPr>
          <p:nvPr/>
        </p:nvSpPr>
        <p:spPr bwMode="auto">
          <a:xfrm>
            <a:off x="7419499" y="4684165"/>
            <a:ext cx="1558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400" b="1" dirty="0">
                <a:solidFill>
                  <a:srgbClr val="C80025"/>
                </a:solidFill>
                <a:latin typeface="Eurostile" panose="020B0504020202050204" pitchFamily="34" charset="0"/>
              </a:rPr>
              <a:t>Toscane</a:t>
            </a:r>
            <a:endParaRPr lang="nl-NL" altLang="nl-NL" sz="2400" b="1" dirty="0"/>
          </a:p>
        </p:txBody>
      </p:sp>
      <p:pic>
        <p:nvPicPr>
          <p:cNvPr id="33" name="Picture 2" descr="Free Icon | Walker or runner sportive stick man">
            <a:extLst>
              <a:ext uri="{FF2B5EF4-FFF2-40B4-BE49-F238E27FC236}">
                <a16:creationId xmlns:a16="http://schemas.microsoft.com/office/drawing/2014/main" id="{F60EB045-E011-407F-8D5F-5B72AF22B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971" y="3227616"/>
            <a:ext cx="206074" cy="2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Free Icon | Walker or runner sportive stick man">
            <a:extLst>
              <a:ext uri="{FF2B5EF4-FFF2-40B4-BE49-F238E27FC236}">
                <a16:creationId xmlns:a16="http://schemas.microsoft.com/office/drawing/2014/main" id="{84F99014-BD9D-4DEC-A873-0004C5C89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971" y="3890700"/>
            <a:ext cx="206074" cy="2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phic 19" descr="Rechtbank">
            <a:extLst>
              <a:ext uri="{FF2B5EF4-FFF2-40B4-BE49-F238E27FC236}">
                <a16:creationId xmlns:a16="http://schemas.microsoft.com/office/drawing/2014/main" id="{F7887D94-0348-4751-B0A4-83EADC5F2C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30971" y="4838880"/>
            <a:ext cx="204578" cy="204578"/>
          </a:xfrm>
          <a:prstGeom prst="rect">
            <a:avLst/>
          </a:prstGeom>
        </p:spPr>
      </p:pic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1A58FC39-8736-2BFA-5DB5-24A5691945DC}"/>
              </a:ext>
            </a:extLst>
          </p:cNvPr>
          <p:cNvCxnSpPr>
            <a:cxnSpLocks/>
          </p:cNvCxnSpPr>
          <p:nvPr/>
        </p:nvCxnSpPr>
        <p:spPr>
          <a:xfrm flipH="1">
            <a:off x="3707904" y="683143"/>
            <a:ext cx="670802" cy="3522367"/>
          </a:xfrm>
          <a:prstGeom prst="straightConnector1">
            <a:avLst/>
          </a:prstGeom>
          <a:ln w="635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vak 8">
            <a:extLst>
              <a:ext uri="{FF2B5EF4-FFF2-40B4-BE49-F238E27FC236}">
                <a16:creationId xmlns:a16="http://schemas.microsoft.com/office/drawing/2014/main" id="{CD8F0B6C-746A-52EA-3FC7-B00EB8BD1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959" y="152939"/>
            <a:ext cx="26360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nl-NL" altLang="nl-NL" sz="2400" b="1" dirty="0" err="1">
                <a:solidFill>
                  <a:srgbClr val="7030A0"/>
                </a:solidFill>
              </a:rPr>
              <a:t>Vive</a:t>
            </a:r>
            <a:r>
              <a:rPr lang="nl-NL" altLang="nl-NL" sz="2400" b="1" dirty="0">
                <a:solidFill>
                  <a:srgbClr val="7030A0"/>
                </a:solidFill>
              </a:rPr>
              <a:t> La France!</a:t>
            </a:r>
          </a:p>
        </p:txBody>
      </p:sp>
      <p:pic>
        <p:nvPicPr>
          <p:cNvPr id="3" name="Graphic 2" descr="Loofboom met effen opvulling">
            <a:extLst>
              <a:ext uri="{FF2B5EF4-FFF2-40B4-BE49-F238E27FC236}">
                <a16:creationId xmlns:a16="http://schemas.microsoft.com/office/drawing/2014/main" id="{E93A37B6-F855-7DB7-7398-B1D2AB9C5B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40521" y="4853009"/>
            <a:ext cx="190449" cy="190449"/>
          </a:xfrm>
          <a:prstGeom prst="rect">
            <a:avLst/>
          </a:prstGeom>
        </p:spPr>
      </p:pic>
      <p:pic>
        <p:nvPicPr>
          <p:cNvPr id="6" name="Graphic 5" descr="Rechtbank">
            <a:extLst>
              <a:ext uri="{FF2B5EF4-FFF2-40B4-BE49-F238E27FC236}">
                <a16:creationId xmlns:a16="http://schemas.microsoft.com/office/drawing/2014/main" id="{6C4409FF-4DAE-8D6D-4F99-F36FCE5DFB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3673" y="286340"/>
            <a:ext cx="204578" cy="204578"/>
          </a:xfrm>
          <a:prstGeom prst="rect">
            <a:avLst/>
          </a:prstGeom>
        </p:spPr>
      </p:pic>
      <p:pic>
        <p:nvPicPr>
          <p:cNvPr id="8" name="Graphic 7" descr="Loofboom met effen opvulling">
            <a:extLst>
              <a:ext uri="{FF2B5EF4-FFF2-40B4-BE49-F238E27FC236}">
                <a16:creationId xmlns:a16="http://schemas.microsoft.com/office/drawing/2014/main" id="{5687C49A-E3BF-E019-AE07-8A34C102A5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9558" y="300469"/>
            <a:ext cx="190449" cy="190449"/>
          </a:xfrm>
          <a:prstGeom prst="rect">
            <a:avLst/>
          </a:prstGeom>
        </p:spPr>
      </p:pic>
      <p:pic>
        <p:nvPicPr>
          <p:cNvPr id="9" name="Picture 2" descr="Free Icon | Walker or runner sportive stick man">
            <a:extLst>
              <a:ext uri="{FF2B5EF4-FFF2-40B4-BE49-F238E27FC236}">
                <a16:creationId xmlns:a16="http://schemas.microsoft.com/office/drawing/2014/main" id="{95F8BB28-A15F-9747-5AFB-BC5F8782B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292" y="280735"/>
            <a:ext cx="206074" cy="2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 descr="Rechtbank">
            <a:extLst>
              <a:ext uri="{FF2B5EF4-FFF2-40B4-BE49-F238E27FC236}">
                <a16:creationId xmlns:a16="http://schemas.microsoft.com/office/drawing/2014/main" id="{154125D1-95C7-66E8-0B6F-F4165D4CE8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7313" y="1850429"/>
            <a:ext cx="204578" cy="204578"/>
          </a:xfrm>
          <a:prstGeom prst="rect">
            <a:avLst/>
          </a:prstGeom>
        </p:spPr>
      </p:pic>
      <p:pic>
        <p:nvPicPr>
          <p:cNvPr id="11" name="Graphic 10" descr="Loofboom met effen opvulling">
            <a:extLst>
              <a:ext uri="{FF2B5EF4-FFF2-40B4-BE49-F238E27FC236}">
                <a16:creationId xmlns:a16="http://schemas.microsoft.com/office/drawing/2014/main" id="{4412440D-B8C4-DBBB-55CC-FE86A14F9F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198" y="1864558"/>
            <a:ext cx="190449" cy="190449"/>
          </a:xfrm>
          <a:prstGeom prst="rect">
            <a:avLst/>
          </a:prstGeom>
        </p:spPr>
      </p:pic>
      <p:pic>
        <p:nvPicPr>
          <p:cNvPr id="12" name="Picture 2" descr="Free Icon | Walker or runner sportive stick man">
            <a:extLst>
              <a:ext uri="{FF2B5EF4-FFF2-40B4-BE49-F238E27FC236}">
                <a16:creationId xmlns:a16="http://schemas.microsoft.com/office/drawing/2014/main" id="{332A568C-A2DB-E7DC-6A32-53A99B193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32" y="1844824"/>
            <a:ext cx="206074" cy="2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Graphic 37" descr="Rechtbank">
            <a:extLst>
              <a:ext uri="{FF2B5EF4-FFF2-40B4-BE49-F238E27FC236}">
                <a16:creationId xmlns:a16="http://schemas.microsoft.com/office/drawing/2014/main" id="{84D54F06-1851-3C86-AB58-CB85A69F7E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643" y="3219125"/>
            <a:ext cx="204578" cy="20457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kstvak 1"/>
          <p:cNvSpPr txBox="1">
            <a:spLocks noChangeArrowheads="1"/>
          </p:cNvSpPr>
          <p:nvPr/>
        </p:nvSpPr>
        <p:spPr bwMode="auto">
          <a:xfrm>
            <a:off x="1763688" y="1412776"/>
            <a:ext cx="600075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Hou van Holland		€ 215,-	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Terschelling		€ 300,-</a:t>
            </a: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Oostenrijk			€ 495,-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Tsjechië			€ 470,-</a:t>
            </a:r>
            <a:endParaRPr lang="nl-NL" altLang="nl-NL" sz="2400" dirty="0"/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 err="1">
                <a:solidFill>
                  <a:schemeClr val="bg1"/>
                </a:solidFill>
              </a:rPr>
              <a:t>Vive</a:t>
            </a:r>
            <a:r>
              <a:rPr lang="nl-NL" altLang="nl-NL" sz="2400" dirty="0">
                <a:solidFill>
                  <a:schemeClr val="bg1"/>
                </a:solidFill>
              </a:rPr>
              <a:t> La France! 		€ 450,-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Engeland			€ 520,-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Normandië 		€ 455,-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Toscane (Italië)		€ 475,-</a:t>
            </a: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dirty="0">
              <a:solidFill>
                <a:schemeClr val="bg1"/>
              </a:solidFill>
            </a:endParaRPr>
          </a:p>
        </p:txBody>
      </p:sp>
      <p:sp>
        <p:nvSpPr>
          <p:cNvPr id="5" name="Tekstvak 2"/>
          <p:cNvSpPr txBox="1">
            <a:spLocks noChangeArrowheads="1"/>
          </p:cNvSpPr>
          <p:nvPr/>
        </p:nvSpPr>
        <p:spPr bwMode="auto">
          <a:xfrm>
            <a:off x="1763688" y="332656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416896"/>
                </a:solidFill>
                <a:latin typeface="Eurostile" panose="020B0504020202050204" pitchFamily="34" charset="0"/>
              </a:rPr>
              <a:t>Prijzen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0232" y="188640"/>
            <a:ext cx="2270745" cy="22707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kstvak 17"/>
          <p:cNvSpPr txBox="1">
            <a:spLocks noChangeArrowheads="1"/>
          </p:cNvSpPr>
          <p:nvPr/>
        </p:nvSpPr>
        <p:spPr bwMode="auto">
          <a:xfrm>
            <a:off x="1260808" y="1844824"/>
            <a:ext cx="788436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Ik hou van Holland	Dhr. Bos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Terschelling		Dhr. Cornelissen</a:t>
            </a:r>
          </a:p>
          <a:p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Tsjechië			Dhr. van Holland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Oostenrijk			Dhr. van Essen</a:t>
            </a:r>
          </a:p>
          <a:p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 err="1">
                <a:solidFill>
                  <a:schemeClr val="bg1"/>
                </a:solidFill>
              </a:rPr>
              <a:t>Vive</a:t>
            </a:r>
            <a:r>
              <a:rPr lang="nl-NL" altLang="nl-NL" sz="2400" dirty="0">
                <a:solidFill>
                  <a:schemeClr val="bg1"/>
                </a:solidFill>
              </a:rPr>
              <a:t> La France		Dhr. van Dijk 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Engeland			Dhr. van </a:t>
            </a:r>
            <a:r>
              <a:rPr lang="nl-NL" altLang="nl-NL" sz="2400" dirty="0" err="1">
                <a:solidFill>
                  <a:schemeClr val="bg1"/>
                </a:solidFill>
              </a:rPr>
              <a:t>Goch</a:t>
            </a:r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Normandië 		Mevr. Huizinga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Toscane (Italië) 		Mevr. van Bakker</a:t>
            </a:r>
          </a:p>
          <a:p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sz="2400" dirty="0"/>
          </a:p>
          <a:p>
            <a:pPr marL="285750" indent="-285750">
              <a:buFont typeface="Arial" charset="0"/>
              <a:buChar char="•"/>
            </a:pPr>
            <a:endParaRPr lang="nl-NL" altLang="nl-NL" dirty="0"/>
          </a:p>
        </p:txBody>
      </p:sp>
      <p:sp>
        <p:nvSpPr>
          <p:cNvPr id="5" name="Tekstvak 18"/>
          <p:cNvSpPr txBox="1">
            <a:spLocks noChangeArrowheads="1"/>
          </p:cNvSpPr>
          <p:nvPr/>
        </p:nvSpPr>
        <p:spPr bwMode="auto">
          <a:xfrm>
            <a:off x="1619672" y="404664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EC6B10"/>
                </a:solidFill>
                <a:latin typeface="Eurostile" panose="020B0504020202050204" pitchFamily="34" charset="0"/>
              </a:rPr>
              <a:t>Kartrekkers</a:t>
            </a:r>
          </a:p>
        </p:txBody>
      </p:sp>
      <p:pic>
        <p:nvPicPr>
          <p:cNvPr id="4098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EC6B1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8224" y="116632"/>
            <a:ext cx="2147017" cy="2147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0" y="47667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b="1" dirty="0">
                <a:solidFill>
                  <a:srgbClr val="5FB22E"/>
                </a:solidFill>
                <a:latin typeface="Eurostile" panose="020B0504020202050204" pitchFamily="34" charset="0"/>
              </a:rPr>
              <a:t>VRAGEN!?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55284" y="2420888"/>
            <a:ext cx="3633432" cy="3821833"/>
          </a:xfrm>
          <a:prstGeom prst="rect">
            <a:avLst/>
          </a:prstGeom>
          <a:noFill/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CFA67497-989E-499E-8D60-9A881D1DCEF2}"/>
              </a:ext>
            </a:extLst>
          </p:cNvPr>
          <p:cNvSpPr/>
          <p:nvPr/>
        </p:nvSpPr>
        <p:spPr>
          <a:xfrm>
            <a:off x="2503256" y="1461557"/>
            <a:ext cx="41374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nl-NL" sz="2200" dirty="0">
                <a:solidFill>
                  <a:srgbClr val="C80025"/>
                </a:solidFill>
                <a:latin typeface="Eurostile" panose="020B050402020205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excursieweken@demeerwaarde.nl</a:t>
            </a:r>
            <a:r>
              <a:rPr lang="nl-NL" altLang="nl-NL" sz="2200" dirty="0">
                <a:solidFill>
                  <a:srgbClr val="C80025"/>
                </a:solidFill>
                <a:latin typeface="Eurostile" panose="020B0504020202050204" pitchFamily="34" charset="0"/>
              </a:rPr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ppunt">
  <a:themeElements>
    <a:clrScheme name="Toppunt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Toppunt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ppunt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51fba4-ac97-41fd-a593-2e58599ae055">
      <Terms xmlns="http://schemas.microsoft.com/office/infopath/2007/PartnerControls"/>
    </lcf76f155ced4ddcb4097134ff3c332f>
    <TaxCatchAll xmlns="80812c1f-de90-4739-9cb9-61db878e99d0" xsi:nil="true"/>
    <SharedWithUsers xmlns="80812c1f-de90-4739-9cb9-61db878e99d0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08631A93ECA44398250F06BABC331C" ma:contentTypeVersion="15" ma:contentTypeDescription="Een nieuw document maken." ma:contentTypeScope="" ma:versionID="f6510fae8c13222a57fb1cfbdb960b33">
  <xsd:schema xmlns:xsd="http://www.w3.org/2001/XMLSchema" xmlns:xs="http://www.w3.org/2001/XMLSchema" xmlns:p="http://schemas.microsoft.com/office/2006/metadata/properties" xmlns:ns2="0b51fba4-ac97-41fd-a593-2e58599ae055" xmlns:ns3="80812c1f-de90-4739-9cb9-61db878e99d0" targetNamespace="http://schemas.microsoft.com/office/2006/metadata/properties" ma:root="true" ma:fieldsID="bb59a4c8ac8a39693a036886de347a7b" ns2:_="" ns3:_="">
    <xsd:import namespace="0b51fba4-ac97-41fd-a593-2e58599ae055"/>
    <xsd:import namespace="80812c1f-de90-4739-9cb9-61db878e99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1fba4-ac97-41fd-a593-2e58599ae0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23595400-46db-48d6-8d52-c3cdf8b1ff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812c1f-de90-4739-9cb9-61db878e99d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8c41415-12dc-4117-ac42-690070ea7a67}" ma:internalName="TaxCatchAll" ma:showField="CatchAllData" ma:web="80812c1f-de90-4739-9cb9-61db878e99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20D08D-B762-461E-875C-2E44A130BE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C57F1D-6B9A-4D44-B823-141716B1706C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80812c1f-de90-4739-9cb9-61db878e99d0"/>
    <ds:schemaRef ds:uri="0b51fba4-ac97-41fd-a593-2e58599ae055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6070D95-5368-42B6-8C91-AEDB9CAB44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1fba4-ac97-41fd-a593-2e58599ae055"/>
    <ds:schemaRef ds:uri="80812c1f-de90-4739-9cb9-61db878e99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320</Words>
  <Application>Microsoft Office PowerPoint</Application>
  <PresentationFormat>Diavoorstelling (4:3)</PresentationFormat>
  <Paragraphs>119</Paragraphs>
  <Slides>27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36" baseType="lpstr">
      <vt:lpstr>Arial</vt:lpstr>
      <vt:lpstr>Book Antiqua</vt:lpstr>
      <vt:lpstr>Calibri</vt:lpstr>
      <vt:lpstr>Eurostile</vt:lpstr>
      <vt:lpstr>Lucida Sans</vt:lpstr>
      <vt:lpstr>Wingdings</vt:lpstr>
      <vt:lpstr>Wingdings 2</vt:lpstr>
      <vt:lpstr>Wingdings 3</vt:lpstr>
      <vt:lpstr>Toppunt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Rietberg</dc:creator>
  <cp:lastModifiedBy>Messelink - Bergwerff M. (mes)</cp:lastModifiedBy>
  <cp:revision>205</cp:revision>
  <cp:lastPrinted>2022-11-29T14:24:49Z</cp:lastPrinted>
  <dcterms:created xsi:type="dcterms:W3CDTF">2008-04-18T15:50:20Z</dcterms:created>
  <dcterms:modified xsi:type="dcterms:W3CDTF">2024-10-25T13:12:29Z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0x010100D308631A93ECA44398250F06BABC331C</vt:lpwstr>
  </property>
  <property fmtid="{D5CDD505-2E9C-101B-9397-08002B2CF9AE}" pid="3" name="Order">
    <vt:lpwstr>1506000.00000000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